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1520488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8" d="100"/>
          <a:sy n="108" d="100"/>
        </p:scale>
        <p:origin x="200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706933"/>
            <a:ext cx="8640366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2268784"/>
            <a:ext cx="8640366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751E-11D2-F847-A7E8-8201078A4915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EF25-538B-B64E-8A5A-228D5B9E3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5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751E-11D2-F847-A7E8-8201078A4915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EF25-538B-B64E-8A5A-228D5B9E3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4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229978"/>
            <a:ext cx="2484105" cy="366065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229978"/>
            <a:ext cx="7308310" cy="36606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751E-11D2-F847-A7E8-8201078A4915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EF25-538B-B64E-8A5A-228D5B9E3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1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751E-11D2-F847-A7E8-8201078A4915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EF25-538B-B64E-8A5A-228D5B9E3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9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076898"/>
            <a:ext cx="9936421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2890725"/>
            <a:ext cx="9936421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751E-11D2-F847-A7E8-8201078A4915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EF25-538B-B64E-8A5A-228D5B9E3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149890"/>
            <a:ext cx="4896207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149890"/>
            <a:ext cx="4896207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751E-11D2-F847-A7E8-8201078A4915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EF25-538B-B64E-8A5A-228D5B9E3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2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229978"/>
            <a:ext cx="9936421" cy="834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058899"/>
            <a:ext cx="487370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1577849"/>
            <a:ext cx="4873706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058899"/>
            <a:ext cx="4897708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1577849"/>
            <a:ext cx="4897708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751E-11D2-F847-A7E8-8201078A4915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EF25-538B-B64E-8A5A-228D5B9E3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5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751E-11D2-F847-A7E8-8201078A4915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EF25-538B-B64E-8A5A-228D5B9E3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4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751E-11D2-F847-A7E8-8201078A4915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EF25-538B-B64E-8A5A-228D5B9E3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6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287972"/>
            <a:ext cx="371565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621941"/>
            <a:ext cx="5832247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295877"/>
            <a:ext cx="371565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751E-11D2-F847-A7E8-8201078A4915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EF25-538B-B64E-8A5A-228D5B9E3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1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287972"/>
            <a:ext cx="371565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621941"/>
            <a:ext cx="5832247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295877"/>
            <a:ext cx="371565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751E-11D2-F847-A7E8-8201078A4915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EF25-538B-B64E-8A5A-228D5B9E3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229978"/>
            <a:ext cx="9936421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149890"/>
            <a:ext cx="9936421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4003618"/>
            <a:ext cx="259211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0751E-11D2-F847-A7E8-8201078A4915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4003618"/>
            <a:ext cx="388816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4003618"/>
            <a:ext cx="259211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6EF25-538B-B64E-8A5A-228D5B9E3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8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1DCAAD1-402D-5048-B66B-4B832B79FCFF}"/>
              </a:ext>
            </a:extLst>
          </p:cNvPr>
          <p:cNvSpPr/>
          <p:nvPr/>
        </p:nvSpPr>
        <p:spPr>
          <a:xfrm>
            <a:off x="180346" y="327416"/>
            <a:ext cx="2046514" cy="1055914"/>
          </a:xfrm>
          <a:prstGeom prst="round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Game Client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05D0A59-14D4-354E-898D-2AB197F5DC5F}"/>
              </a:ext>
            </a:extLst>
          </p:cNvPr>
          <p:cNvSpPr/>
          <p:nvPr/>
        </p:nvSpPr>
        <p:spPr>
          <a:xfrm>
            <a:off x="180346" y="2918217"/>
            <a:ext cx="2046514" cy="1055914"/>
          </a:xfrm>
          <a:prstGeom prst="round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Download 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3A6215-C237-894B-B9AB-D97CA1204EA6}"/>
              </a:ext>
            </a:extLst>
          </p:cNvPr>
          <p:cNvSpPr/>
          <p:nvPr/>
        </p:nvSpPr>
        <p:spPr>
          <a:xfrm rot="5400000">
            <a:off x="2460345" y="1748858"/>
            <a:ext cx="2046514" cy="65351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NBN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E63DC6-CAD5-8B42-8EE0-7DCEADD9AD43}"/>
              </a:ext>
            </a:extLst>
          </p:cNvPr>
          <p:cNvSpPr/>
          <p:nvPr/>
        </p:nvSpPr>
        <p:spPr>
          <a:xfrm>
            <a:off x="5240414" y="1704234"/>
            <a:ext cx="1039660" cy="742764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CCA84EB-D6D3-9447-9B44-EAD49BB3D80B}"/>
              </a:ext>
            </a:extLst>
          </p:cNvPr>
          <p:cNvSpPr/>
          <p:nvPr/>
        </p:nvSpPr>
        <p:spPr>
          <a:xfrm>
            <a:off x="9293628" y="327416"/>
            <a:ext cx="2046514" cy="1055914"/>
          </a:xfrm>
          <a:prstGeom prst="round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Game Server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AF55CBF-9342-7E48-9857-B9DF774287F5}"/>
              </a:ext>
            </a:extLst>
          </p:cNvPr>
          <p:cNvSpPr/>
          <p:nvPr/>
        </p:nvSpPr>
        <p:spPr>
          <a:xfrm>
            <a:off x="9293628" y="2918217"/>
            <a:ext cx="2046514" cy="1055914"/>
          </a:xfrm>
          <a:prstGeom prst="round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Game Client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A3201F-3916-2A4D-9588-AF90E39CED57}"/>
              </a:ext>
            </a:extLst>
          </p:cNvPr>
          <p:cNvSpPr/>
          <p:nvPr/>
        </p:nvSpPr>
        <p:spPr>
          <a:xfrm rot="5400000">
            <a:off x="7013628" y="1748858"/>
            <a:ext cx="2046514" cy="65351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INET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9F2BDD-A8E2-E641-890C-A7DF22792BA9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>
            <a:off x="3810360" y="2075616"/>
            <a:ext cx="143005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231B27-00D6-5741-B593-F845CE35A66E}"/>
              </a:ext>
            </a:extLst>
          </p:cNvPr>
          <p:cNvCxnSpPr>
            <a:cxnSpLocks/>
          </p:cNvCxnSpPr>
          <p:nvPr/>
        </p:nvCxnSpPr>
        <p:spPr>
          <a:xfrm>
            <a:off x="6280074" y="2075616"/>
            <a:ext cx="143005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B497F05-F628-9F47-80ED-78C813FB22D9}"/>
              </a:ext>
            </a:extLst>
          </p:cNvPr>
          <p:cNvSpPr txBox="1"/>
          <p:nvPr/>
        </p:nvSpPr>
        <p:spPr>
          <a:xfrm>
            <a:off x="4571386" y="1821700"/>
            <a:ext cx="778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ucida Grande" panose="020B0600040502020204" pitchFamily="34" charset="0"/>
                <a:cs typeface="Lucida Grande" panose="020B0600040502020204" pitchFamily="34" charset="0"/>
              </a:rPr>
              <a:t>swport1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B13C0B-FB2C-C64C-95BA-4336F2A3D500}"/>
              </a:ext>
            </a:extLst>
          </p:cNvPr>
          <p:cNvSpPr txBox="1"/>
          <p:nvPr/>
        </p:nvSpPr>
        <p:spPr>
          <a:xfrm>
            <a:off x="6215648" y="1821700"/>
            <a:ext cx="778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ucida Grande" panose="020B0600040502020204" pitchFamily="34" charset="0"/>
                <a:cs typeface="Lucida Grande" panose="020B0600040502020204" pitchFamily="34" charset="0"/>
              </a:rPr>
              <a:t>swport2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282A28-DA74-744E-BE30-3534B53523A7}"/>
              </a:ext>
            </a:extLst>
          </p:cNvPr>
          <p:cNvSpPr txBox="1"/>
          <p:nvPr/>
        </p:nvSpPr>
        <p:spPr>
          <a:xfrm>
            <a:off x="3747768" y="2075616"/>
            <a:ext cx="778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ucida Grande" panose="020B0600040502020204" pitchFamily="34" charset="0"/>
                <a:cs typeface="Lucida Grande" panose="020B0600040502020204" pitchFamily="34" charset="0"/>
              </a:rPr>
              <a:t>port1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198436-DBC5-6441-9D2A-F9C90D706584}"/>
              </a:ext>
            </a:extLst>
          </p:cNvPr>
          <p:cNvSpPr txBox="1"/>
          <p:nvPr/>
        </p:nvSpPr>
        <p:spPr>
          <a:xfrm>
            <a:off x="7232945" y="2060292"/>
            <a:ext cx="778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ucida Grande" panose="020B0600040502020204" pitchFamily="34" charset="0"/>
                <a:cs typeface="Lucida Grande" panose="020B0600040502020204" pitchFamily="34" charset="0"/>
              </a:rPr>
              <a:t>port2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12300F-BB5F-B941-914F-C41E519C6450}"/>
              </a:ext>
            </a:extLst>
          </p:cNvPr>
          <p:cNvCxnSpPr>
            <a:stCxn id="4" idx="3"/>
            <a:endCxn id="6" idx="2"/>
          </p:cNvCxnSpPr>
          <p:nvPr/>
        </p:nvCxnSpPr>
        <p:spPr>
          <a:xfrm>
            <a:off x="2226860" y="855375"/>
            <a:ext cx="929984" cy="1220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9AD417-97DB-EB46-BE45-6F84D2EF5C68}"/>
              </a:ext>
            </a:extLst>
          </p:cNvPr>
          <p:cNvCxnSpPr>
            <a:stCxn id="5" idx="3"/>
            <a:endCxn id="6" idx="2"/>
          </p:cNvCxnSpPr>
          <p:nvPr/>
        </p:nvCxnSpPr>
        <p:spPr>
          <a:xfrm flipV="1">
            <a:off x="2226860" y="2075616"/>
            <a:ext cx="929984" cy="1370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F0902FE-EFD6-E14F-9D66-1CAD77529FE1}"/>
              </a:ext>
            </a:extLst>
          </p:cNvPr>
          <p:cNvCxnSpPr>
            <a:cxnSpLocks/>
          </p:cNvCxnSpPr>
          <p:nvPr/>
        </p:nvCxnSpPr>
        <p:spPr>
          <a:xfrm flipH="1">
            <a:off x="8363644" y="863069"/>
            <a:ext cx="929984" cy="1220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6AD0E9-E914-8C46-A6B8-2956D7514379}"/>
              </a:ext>
            </a:extLst>
          </p:cNvPr>
          <p:cNvCxnSpPr>
            <a:cxnSpLocks/>
          </p:cNvCxnSpPr>
          <p:nvPr/>
        </p:nvCxnSpPr>
        <p:spPr>
          <a:xfrm flipH="1" flipV="1">
            <a:off x="8363644" y="2083310"/>
            <a:ext cx="929984" cy="1370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21DEC94-48B5-A545-A7E1-7D6818C2F442}"/>
              </a:ext>
            </a:extLst>
          </p:cNvPr>
          <p:cNvCxnSpPr>
            <a:cxnSpLocks/>
          </p:cNvCxnSpPr>
          <p:nvPr/>
        </p:nvCxnSpPr>
        <p:spPr>
          <a:xfrm flipV="1">
            <a:off x="4023301" y="527387"/>
            <a:ext cx="0" cy="1555925"/>
          </a:xfrm>
          <a:prstGeom prst="line">
            <a:avLst/>
          </a:prstGeom>
          <a:ln w="12700">
            <a:prstDash val="dash"/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ADF30F4-73DA-9346-A8BE-E0F237B80301}"/>
              </a:ext>
            </a:extLst>
          </p:cNvPr>
          <p:cNvSpPr txBox="1"/>
          <p:nvPr/>
        </p:nvSpPr>
        <p:spPr>
          <a:xfrm>
            <a:off x="3516481" y="263733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</a:rPr>
              <a:t>telemetry</a:t>
            </a:r>
            <a:endParaRPr lang="en-US" dirty="0">
              <a:latin typeface="Andale Mono" panose="020B0509000000000004" pitchFamily="49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F71FA4-862B-1E46-84FE-F4A4E53B0845}"/>
              </a:ext>
            </a:extLst>
          </p:cNvPr>
          <p:cNvCxnSpPr>
            <a:cxnSpLocks/>
          </p:cNvCxnSpPr>
          <p:nvPr/>
        </p:nvCxnSpPr>
        <p:spPr>
          <a:xfrm flipV="1">
            <a:off x="5240414" y="530848"/>
            <a:ext cx="0" cy="1555925"/>
          </a:xfrm>
          <a:prstGeom prst="line">
            <a:avLst/>
          </a:prstGeom>
          <a:ln w="12700">
            <a:prstDash val="dash"/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3DEE735-C05E-A448-988A-8582006151D0}"/>
              </a:ext>
            </a:extLst>
          </p:cNvPr>
          <p:cNvSpPr txBox="1"/>
          <p:nvPr/>
        </p:nvSpPr>
        <p:spPr>
          <a:xfrm>
            <a:off x="4992278" y="25038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</a:rPr>
              <a:t>25M</a:t>
            </a:r>
            <a:endParaRPr lang="en-US" dirty="0">
              <a:latin typeface="Andale Mono" panose="020B0509000000000004" pitchFamily="49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10758C-BA71-424A-9AE5-79661D132E20}"/>
              </a:ext>
            </a:extLst>
          </p:cNvPr>
          <p:cNvCxnSpPr>
            <a:cxnSpLocks/>
          </p:cNvCxnSpPr>
          <p:nvPr/>
        </p:nvCxnSpPr>
        <p:spPr>
          <a:xfrm flipV="1">
            <a:off x="7710127" y="505360"/>
            <a:ext cx="0" cy="1555925"/>
          </a:xfrm>
          <a:prstGeom prst="line">
            <a:avLst/>
          </a:prstGeom>
          <a:ln w="12700">
            <a:prstDash val="dash"/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3659644-B7A5-E042-8F3C-D1500171178F}"/>
              </a:ext>
            </a:extLst>
          </p:cNvPr>
          <p:cNvSpPr txBox="1"/>
          <p:nvPr/>
        </p:nvSpPr>
        <p:spPr>
          <a:xfrm>
            <a:off x="7461993" y="224900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</a:rPr>
              <a:t>10ms</a:t>
            </a:r>
            <a:endParaRPr lang="en-US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129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764</TotalTime>
  <Words>18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Andale Mono</vt:lpstr>
      <vt:lpstr>Arial</vt:lpstr>
      <vt:lpstr>Calibri</vt:lpstr>
      <vt:lpstr>Calibri Light</vt:lpstr>
      <vt:lpstr>Lucida Grande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Sharat Madanapalli</dc:creator>
  <cp:lastModifiedBy>Sharat Madanapalli</cp:lastModifiedBy>
  <cp:revision>3</cp:revision>
  <dcterms:created xsi:type="dcterms:W3CDTF">2020-10-28T15:54:41Z</dcterms:created>
  <dcterms:modified xsi:type="dcterms:W3CDTF">2020-10-29T04:39:40Z</dcterms:modified>
</cp:coreProperties>
</file>