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5143500"/>
  <p:notesSz cx="6858000" cy="9144000"/>
  <p:embeddedFontLst>
    <p:embeddedFont>
      <p:font typeface="Merriweather" panose="00000500000000000000"/>
      <p:regular r:id="rId12"/>
    </p:embeddedFont>
    <p:embeddedFont>
      <p:font typeface="Roboto" panose="02000000000000000000"/>
      <p:italic r:id="rId13"/>
      <p:boldItalic r:id="rId14"/>
    </p:embeddedFont>
    <p:embeddedFont>
      <p:font typeface="Comic Sans MS" panose="030F0702030302020204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bcf67c3dd_2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bcf67c3dd_2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bcf67c3dd_2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bcf67c3dd_2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bcf67c3dd_2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bcf67c3dd_2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bcf67c3dd_2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bcf67c3dd_2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 panose="00000500000000000000"/>
              <a:buNone/>
              <a:defRPr>
                <a:solidFill>
                  <a:schemeClr val="l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 panose="00000500000000000000"/>
              <a:buNone/>
              <a:defRPr sz="2800">
                <a:solidFill>
                  <a:schemeClr val="accent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 panose="02000000000000000000"/>
              <a:buChar char="●"/>
              <a:defRPr sz="13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●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○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 panose="02000000000000000000"/>
              <a:buChar char="■"/>
              <a:defRPr sz="11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411600" y="139750"/>
            <a:ext cx="8320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L-O-T-T-E-R-Y </a:t>
            </a:r>
            <a:endParaRPr sz="2700" b="1">
              <a:solidFill>
                <a:schemeClr val="l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lt1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 Game</a:t>
            </a:r>
            <a:endParaRPr sz="1800" i="1">
              <a:solidFill>
                <a:schemeClr val="lt1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78900" y="1011000"/>
            <a:ext cx="8386200" cy="3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</a:rPr>
              <a:t>Ramesh is a college student </a:t>
            </a:r>
            <a:r>
              <a:rPr lang="en-GB" sz="1600">
                <a:solidFill>
                  <a:schemeClr val="lt1"/>
                </a:solidFill>
              </a:rPr>
              <a:t>pursuing</a:t>
            </a:r>
            <a:r>
              <a:rPr lang="en-GB" sz="1600">
                <a:solidFill>
                  <a:schemeClr val="lt1"/>
                </a:solidFill>
              </a:rPr>
              <a:t> computer science and only has knowledge of programming in C language. In his summer holidays, he decides to use his skills and make some extra pocket money by setting up a shop in nearby fair (mela). The rules of the game are as follows :-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the player will enter 6 numbers between 1-40.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the system chooses 6 numbers of its own between 1-40.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more the numbers of matches between the two sets of numbers, bigger the prize.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NOTE: Available for people of all ages</a:t>
            </a:r>
            <a:endParaRPr sz="16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51775" y="500925"/>
            <a:ext cx="4946950" cy="3813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</a:t>
            </a:r>
            <a:endParaRPr lang="en-GB"/>
          </a:p>
        </p:txBody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311725" y="16638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The program creates a doubly linked list and stores integer values from 1-40 in increasing order in the created nodes.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221900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HEART OF THE PROGRAM</a:t>
            </a:r>
            <a:endParaRPr lang="en-GB"/>
          </a:p>
        </p:txBody>
      </p:sp>
      <p:sp>
        <p:nvSpPr>
          <p:cNvPr id="82" name="Google Shape;82;p16"/>
          <p:cNvSpPr txBox="1"/>
          <p:nvPr>
            <p:ph type="body" idx="1"/>
          </p:nvPr>
        </p:nvSpPr>
        <p:spPr>
          <a:xfrm>
            <a:off x="145525" y="1097775"/>
            <a:ext cx="3459900" cy="39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program uses rand() function to draw a number between 1-40 randomly, say ‘n’ and traverses the list uptil nth node and returns the integer value stored in the node.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rand() function uses a starting value called ‘seed’ to return random numbers and if kept same, returns the same set of numbers for each run.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To Avoid this, the seed is set to change with </a:t>
            </a:r>
            <a:r>
              <a:rPr lang="en-GB" sz="1400"/>
              <a:t>changing</a:t>
            </a:r>
            <a:r>
              <a:rPr lang="en-GB" sz="1400"/>
              <a:t> time using the function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srand (time (NULL)); </a:t>
            </a:r>
            <a:endParaRPr sz="1400"/>
          </a:p>
        </p:txBody>
      </p:sp>
      <p:sp>
        <p:nvSpPr>
          <p:cNvPr id="83" name="Google Shape;83;p16"/>
          <p:cNvSpPr txBox="1"/>
          <p:nvPr/>
        </p:nvSpPr>
        <p:spPr>
          <a:xfrm>
            <a:off x="4138975" y="697575"/>
            <a:ext cx="458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63563" y="500925"/>
            <a:ext cx="4936324" cy="395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688275" y="716175"/>
            <a:ext cx="79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841625" y="176725"/>
            <a:ext cx="540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3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330" y="668020"/>
            <a:ext cx="6148705" cy="3807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/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</vt:lpstr>
      <vt:lpstr>Merriweather</vt:lpstr>
      <vt:lpstr>Roboto</vt:lpstr>
      <vt:lpstr>Comic Sans MS</vt:lpstr>
      <vt:lpstr>Microsoft YaHei</vt:lpstr>
      <vt:lpstr>Arial Unicode MS</vt:lpstr>
      <vt:lpstr>Paradigm</vt:lpstr>
      <vt:lpstr>PowerPoint 演示文稿</vt:lpstr>
      <vt:lpstr>PowerPoint 演示文稿</vt:lpstr>
      <vt:lpstr>HOW IT WORKS</vt:lpstr>
      <vt:lpstr>HEART OF THE PROGRAM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shara</cp:lastModifiedBy>
  <cp:revision>1</cp:revision>
  <dcterms:created xsi:type="dcterms:W3CDTF">2021-09-11T18:54:14Z</dcterms:created>
  <dcterms:modified xsi:type="dcterms:W3CDTF">2021-09-11T18:54:14Z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199C90DAD3A24952849BD20B31449BF5</vt:lpwstr>
  </property>
  <property fmtid="{D5CDD505-2E9C-101B-9397-08002B2CF9AE}" pid="3" name="KSOProductBuildVer">
    <vt:lpwstr>1033-11.2.0.10296</vt:lpwstr>
  </property>
</Properties>
</file>