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8dc33842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8dc33842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8dc33842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8dc33842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8dc33842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8dc33842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8dc33842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8dc33842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8dc33842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8dc33842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8dc33842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8dc33842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8dc33842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8dc33842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98dc3384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98dc3384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8dc3384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8dc3384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8dc3384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8dc3384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8dc33842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8dc33842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8dc33842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8dc33842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8dc33842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8dc33842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8dc33842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8dc33842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8dc33842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8dc33842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nterviewbit.com/" TargetMode="External"/><Relationship Id="rId4" Type="http://schemas.openxmlformats.org/officeDocument/2006/relationships/hyperlink" Target="https://github.com/" TargetMode="External"/><Relationship Id="rId5" Type="http://schemas.openxmlformats.org/officeDocument/2006/relationships/hyperlink" Target="https://firebase.google.com/docs/firestore/billing-example" TargetMode="External"/><Relationship Id="rId6" Type="http://schemas.openxmlformats.org/officeDocument/2006/relationships/hyperlink" Target="https://www.appshive.co/apps/business/interview-prepar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1640150"/>
            <a:ext cx="9144000" cy="112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800" u="sng"/>
              <a:t>InterviewReady App</a:t>
            </a:r>
            <a:endParaRPr b="1" sz="4800" u="sng"/>
          </a:p>
        </p:txBody>
      </p:sp>
      <p:sp>
        <p:nvSpPr>
          <p:cNvPr id="55" name="Google Shape;55;p13"/>
          <p:cNvSpPr txBox="1"/>
          <p:nvPr>
            <p:ph idx="1" type="subTitle"/>
          </p:nvPr>
        </p:nvSpPr>
        <p:spPr>
          <a:xfrm>
            <a:off x="5258225" y="3564850"/>
            <a:ext cx="4083600" cy="24723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852"/>
              <a:buNone/>
            </a:pPr>
            <a:r>
              <a:rPr b="1" lang="en" sz="1400" u="sng">
                <a:solidFill>
                  <a:schemeClr val="dk1"/>
                </a:solidFill>
              </a:rPr>
              <a:t>TEAM 10:-</a:t>
            </a:r>
            <a:endParaRPr b="1" sz="1400" u="sng">
              <a:solidFill>
                <a:schemeClr val="dk1"/>
              </a:solidFill>
            </a:endParaRPr>
          </a:p>
          <a:p>
            <a:pPr indent="0" lvl="0" marL="0" rtl="0" algn="ctr">
              <a:lnSpc>
                <a:spcPct val="80000"/>
              </a:lnSpc>
              <a:spcBef>
                <a:spcPts val="0"/>
              </a:spcBef>
              <a:spcAft>
                <a:spcPts val="0"/>
              </a:spcAft>
              <a:buSzPts val="852"/>
              <a:buNone/>
            </a:pPr>
            <a:r>
              <a:t/>
            </a:r>
            <a:endParaRPr b="1" sz="1400">
              <a:solidFill>
                <a:schemeClr val="dk1"/>
              </a:solidFill>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rPr>
              <a:t>Darshan S Kagi - 22H51A6676</a:t>
            </a:r>
            <a:endParaRPr sz="1400">
              <a:solidFill>
                <a:schemeClr val="dk1"/>
              </a:solidFill>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rPr>
              <a:t>P Sharath Kumar Reddy - 22H51A66B6</a:t>
            </a:r>
            <a:endParaRPr sz="1400">
              <a:solidFill>
                <a:schemeClr val="dk1"/>
              </a:solidFill>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rPr>
              <a:t>Kudupudi Sai Durga Ram - 22H51A6695</a:t>
            </a:r>
            <a:endParaRPr sz="1400">
              <a:solidFill>
                <a:schemeClr val="dk1"/>
              </a:solidFill>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rPr>
              <a:t>Yedla Nikhitha - 22H51A66C8</a:t>
            </a:r>
            <a:endParaRPr sz="1400">
              <a:solidFill>
                <a:schemeClr val="dk1"/>
              </a:solidFill>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rPr>
              <a:t>Varnika Pandey - 22H51A66C6</a:t>
            </a:r>
            <a:endParaRPr sz="1400">
              <a:solidFill>
                <a:schemeClr val="dk1"/>
              </a:solidFill>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rPr>
              <a:t>Krishnaya Priya - 23H55A6610</a:t>
            </a:r>
            <a:endParaRPr sz="1400">
              <a:solidFill>
                <a:schemeClr val="dk1"/>
              </a:solidFill>
            </a:endParaRPr>
          </a:p>
        </p:txBody>
      </p:sp>
      <p:pic>
        <p:nvPicPr>
          <p:cNvPr id="56" name="Google Shape;56;p13"/>
          <p:cNvPicPr preferRelativeResize="0"/>
          <p:nvPr/>
        </p:nvPicPr>
        <p:blipFill>
          <a:blip r:embed="rId3">
            <a:alphaModFix/>
          </a:blip>
          <a:stretch>
            <a:fillRect/>
          </a:stretch>
        </p:blipFill>
        <p:spPr>
          <a:xfrm>
            <a:off x="971550" y="0"/>
            <a:ext cx="7200900" cy="971550"/>
          </a:xfrm>
          <a:prstGeom prst="rect">
            <a:avLst/>
          </a:prstGeom>
          <a:noFill/>
          <a:ln>
            <a:noFill/>
          </a:ln>
        </p:spPr>
      </p:pic>
      <p:sp>
        <p:nvSpPr>
          <p:cNvPr id="57" name="Google Shape;57;p13"/>
          <p:cNvSpPr txBox="1"/>
          <p:nvPr/>
        </p:nvSpPr>
        <p:spPr>
          <a:xfrm>
            <a:off x="0" y="865350"/>
            <a:ext cx="9144000" cy="58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rPr>
              <a:t>Centre for engineering education research</a:t>
            </a:r>
            <a:endParaRPr b="1" sz="2000" u="sng">
              <a:solidFill>
                <a:schemeClr val="dk1"/>
              </a:solidFill>
            </a:endParaRPr>
          </a:p>
          <a:p>
            <a:pPr indent="0" lvl="0" marL="0" rtl="0" algn="ctr">
              <a:spcBef>
                <a:spcPts val="0"/>
              </a:spcBef>
              <a:spcAft>
                <a:spcPts val="0"/>
              </a:spcAft>
              <a:buNone/>
            </a:pPr>
            <a:r>
              <a:rPr b="1" lang="en" sz="2000" u="sng">
                <a:solidFill>
                  <a:schemeClr val="dk1"/>
                </a:solidFill>
              </a:rPr>
              <a:t>Social Innovation And Practice</a:t>
            </a:r>
            <a:endParaRPr b="1" sz="2000" u="sng">
              <a:solidFill>
                <a:schemeClr val="dk1"/>
              </a:solidFill>
            </a:endParaRPr>
          </a:p>
        </p:txBody>
      </p:sp>
      <p:sp>
        <p:nvSpPr>
          <p:cNvPr id="58" name="Google Shape;58;p13"/>
          <p:cNvSpPr txBox="1"/>
          <p:nvPr/>
        </p:nvSpPr>
        <p:spPr>
          <a:xfrm>
            <a:off x="0" y="3651400"/>
            <a:ext cx="3499200" cy="16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UNDER THE SUPERVISION OF THE COURSE COORDINATORS :-</a:t>
            </a:r>
            <a:endParaRPr b="1" u="sng">
              <a:solidFill>
                <a:schemeClr val="dk1"/>
              </a:solidFill>
            </a:endParaRPr>
          </a:p>
          <a:p>
            <a:pPr indent="0" lvl="0" marL="0" rtl="0" algn="l">
              <a:spcBef>
                <a:spcPts val="0"/>
              </a:spcBef>
              <a:spcAft>
                <a:spcPts val="0"/>
              </a:spcAft>
              <a:buNone/>
            </a:pPr>
            <a:r>
              <a:t/>
            </a:r>
            <a:endParaRPr b="1" u="sng">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 Karthik Reddy (ECE)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 Balakrishna (EEE)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K. Raju(ECE)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Block Diagram / Flow chart</a:t>
            </a:r>
            <a:endParaRPr b="1" sz="3600" u="sng"/>
          </a:p>
        </p:txBody>
      </p:sp>
      <p:pic>
        <p:nvPicPr>
          <p:cNvPr id="115" name="Google Shape;115;p22"/>
          <p:cNvPicPr preferRelativeResize="0"/>
          <p:nvPr/>
        </p:nvPicPr>
        <p:blipFill>
          <a:blip r:embed="rId3">
            <a:alphaModFix/>
          </a:blip>
          <a:stretch>
            <a:fillRect/>
          </a:stretch>
        </p:blipFill>
        <p:spPr>
          <a:xfrm>
            <a:off x="1032573" y="801225"/>
            <a:ext cx="7078850" cy="411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3600" u="sng"/>
              <a:t>Advantages and Disadvantages</a:t>
            </a:r>
            <a:endParaRPr b="1" sz="3600" u="sng"/>
          </a:p>
        </p:txBody>
      </p:sp>
      <p:sp>
        <p:nvSpPr>
          <p:cNvPr id="121" name="Google Shape;121;p23"/>
          <p:cNvSpPr txBox="1"/>
          <p:nvPr>
            <p:ph idx="1" type="body"/>
          </p:nvPr>
        </p:nvSpPr>
        <p:spPr>
          <a:xfrm>
            <a:off x="0" y="719725"/>
            <a:ext cx="8992200" cy="434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AutoNum type="arabicParenR"/>
            </a:pPr>
            <a:r>
              <a:rPr lang="en">
                <a:solidFill>
                  <a:schemeClr val="dk1"/>
                </a:solidFill>
              </a:rPr>
              <a:t>Advantages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Competitive Alerts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Bug Reporting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Community Engagement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Comprehensive Problem Sets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arenR"/>
            </a:pPr>
            <a:r>
              <a:rPr lang="en">
                <a:solidFill>
                  <a:schemeClr val="dk1"/>
                </a:solidFill>
              </a:rPr>
              <a:t>Disadvantages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Limited to Coding Practice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Quality of Problems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App Maintenance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3600" u="sng"/>
              <a:t>Cost estimated</a:t>
            </a:r>
            <a:endParaRPr b="1" sz="3600" u="sng"/>
          </a:p>
        </p:txBody>
      </p:sp>
      <p:sp>
        <p:nvSpPr>
          <p:cNvPr id="127" name="Google Shape;127;p24"/>
          <p:cNvSpPr txBox="1"/>
          <p:nvPr>
            <p:ph idx="1" type="body"/>
          </p:nvPr>
        </p:nvSpPr>
        <p:spPr>
          <a:xfrm>
            <a:off x="0" y="7444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2 thousand rupees for the playstore fee.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Cost of firebase is based on the number of installs.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0" y="0"/>
            <a:ext cx="9144000" cy="736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3600" u="sng"/>
              <a:t>Plan of action</a:t>
            </a:r>
            <a:endParaRPr b="1" sz="3600" u="sng"/>
          </a:p>
        </p:txBody>
      </p:sp>
      <p:sp>
        <p:nvSpPr>
          <p:cNvPr id="133" name="Google Shape;133;p25"/>
          <p:cNvSpPr txBox="1"/>
          <p:nvPr>
            <p:ph idx="1" type="body"/>
          </p:nvPr>
        </p:nvSpPr>
        <p:spPr>
          <a:xfrm>
            <a:off x="0" y="736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u="sng">
                <a:solidFill>
                  <a:schemeClr val="dk1"/>
                </a:solidFill>
              </a:rPr>
              <a:t>Communication </a:t>
            </a:r>
            <a:r>
              <a:rPr lang="en">
                <a:solidFill>
                  <a:schemeClr val="dk1"/>
                </a:solidFill>
              </a:rPr>
              <a:t>:-Get everyone on the same page and know what needs to be done.</a:t>
            </a:r>
            <a:endParaRPr>
              <a:solidFill>
                <a:schemeClr val="dk1"/>
              </a:solidFill>
            </a:endParaRPr>
          </a:p>
          <a:p>
            <a:pPr indent="0" lvl="0" marL="0" rtl="0" algn="l">
              <a:spcBef>
                <a:spcPts val="1200"/>
              </a:spcBef>
              <a:spcAft>
                <a:spcPts val="0"/>
              </a:spcAft>
              <a:buClr>
                <a:schemeClr val="dk1"/>
              </a:buClr>
              <a:buSzPts val="1100"/>
              <a:buFont typeface="Arial"/>
              <a:buNone/>
            </a:pPr>
            <a:r>
              <a:rPr b="1" lang="en" u="sng">
                <a:solidFill>
                  <a:schemeClr val="dk1"/>
                </a:solidFill>
              </a:rPr>
              <a:t>Planning</a:t>
            </a:r>
            <a:r>
              <a:rPr lang="en">
                <a:solidFill>
                  <a:schemeClr val="dk1"/>
                </a:solidFill>
              </a:rPr>
              <a:t>:- Make a plan for the project.</a:t>
            </a:r>
            <a:endParaRPr>
              <a:solidFill>
                <a:schemeClr val="dk1"/>
              </a:solidFill>
            </a:endParaRPr>
          </a:p>
          <a:p>
            <a:pPr indent="0" lvl="0" marL="0" rtl="0" algn="l">
              <a:spcBef>
                <a:spcPts val="1200"/>
              </a:spcBef>
              <a:spcAft>
                <a:spcPts val="0"/>
              </a:spcAft>
              <a:buClr>
                <a:schemeClr val="dk1"/>
              </a:buClr>
              <a:buSzPts val="1100"/>
              <a:buFont typeface="Arial"/>
              <a:buNone/>
            </a:pPr>
            <a:r>
              <a:rPr b="1" lang="en" u="sng">
                <a:solidFill>
                  <a:schemeClr val="dk1"/>
                </a:solidFill>
              </a:rPr>
              <a:t>Modeling</a:t>
            </a:r>
            <a:r>
              <a:rPr lang="en">
                <a:solidFill>
                  <a:schemeClr val="dk1"/>
                </a:solidFill>
              </a:rPr>
              <a:t>:- Plan how the software will look and work.</a:t>
            </a:r>
            <a:endParaRPr>
              <a:solidFill>
                <a:schemeClr val="dk1"/>
              </a:solidFill>
            </a:endParaRPr>
          </a:p>
          <a:p>
            <a:pPr indent="0" lvl="0" marL="0" rtl="0" algn="l">
              <a:spcBef>
                <a:spcPts val="1200"/>
              </a:spcBef>
              <a:spcAft>
                <a:spcPts val="0"/>
              </a:spcAft>
              <a:buClr>
                <a:schemeClr val="dk1"/>
              </a:buClr>
              <a:buSzPts val="1100"/>
              <a:buFont typeface="Arial"/>
              <a:buNone/>
            </a:pPr>
            <a:r>
              <a:rPr b="1" lang="en" u="sng">
                <a:solidFill>
                  <a:schemeClr val="dk1"/>
                </a:solidFill>
              </a:rPr>
              <a:t>Construction </a:t>
            </a:r>
            <a:r>
              <a:rPr lang="en">
                <a:solidFill>
                  <a:schemeClr val="dk1"/>
                </a:solidFill>
              </a:rPr>
              <a:t>:- Start building the software.</a:t>
            </a:r>
            <a:endParaRPr>
              <a:solidFill>
                <a:schemeClr val="dk1"/>
              </a:solidFill>
            </a:endParaRPr>
          </a:p>
          <a:p>
            <a:pPr indent="0" lvl="0" marL="0" rtl="0" algn="l">
              <a:spcBef>
                <a:spcPts val="1200"/>
              </a:spcBef>
              <a:spcAft>
                <a:spcPts val="0"/>
              </a:spcAft>
              <a:buClr>
                <a:schemeClr val="dk1"/>
              </a:buClr>
              <a:buSzPts val="1100"/>
              <a:buFont typeface="Arial"/>
              <a:buNone/>
            </a:pPr>
            <a:r>
              <a:rPr b="1" lang="en" u="sng">
                <a:solidFill>
                  <a:schemeClr val="dk1"/>
                </a:solidFill>
              </a:rPr>
              <a:t>Deployment </a:t>
            </a:r>
            <a:r>
              <a:rPr lang="en">
                <a:solidFill>
                  <a:schemeClr val="dk1"/>
                </a:solidFill>
              </a:rPr>
              <a:t>:- Get the software ready for people to use.</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34" name="Google Shape;134;p25"/>
          <p:cNvPicPr preferRelativeResize="0"/>
          <p:nvPr/>
        </p:nvPicPr>
        <p:blipFill>
          <a:blip r:embed="rId3">
            <a:alphaModFix/>
          </a:blip>
          <a:stretch>
            <a:fillRect/>
          </a:stretch>
        </p:blipFill>
        <p:spPr>
          <a:xfrm>
            <a:off x="5530150" y="3314025"/>
            <a:ext cx="3613849" cy="182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highlight>
                  <a:schemeClr val="lt1"/>
                </a:highlight>
              </a:rPr>
              <a:t>Conclusion</a:t>
            </a:r>
            <a:endParaRPr b="1" sz="3600" u="sng">
              <a:highlight>
                <a:schemeClr val="lt1"/>
              </a:highlight>
            </a:endParaRPr>
          </a:p>
        </p:txBody>
      </p:sp>
      <p:sp>
        <p:nvSpPr>
          <p:cNvPr id="140" name="Google Shape;140;p26"/>
          <p:cNvSpPr txBox="1"/>
          <p:nvPr>
            <p:ph idx="1" type="body"/>
          </p:nvPr>
        </p:nvSpPr>
        <p:spPr>
          <a:xfrm>
            <a:off x="0" y="719725"/>
            <a:ext cx="9144000" cy="4146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In summary, our interview preparation app is your go-to resource for acing interviews. With a user-friendly interface and a wealth of tools, we've got your back. We're here to boost your confidence and increase your chances of success. As the job market evolves, we're here to adapt and help you stand out. With our app, you're well-equipped to conquer interviews and leave a lasting impression on potential employers.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0" y="61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Reference</a:t>
            </a:r>
            <a:endParaRPr b="1" sz="3600" u="sng"/>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https://www.interviewbit.com/</a:t>
            </a:r>
            <a:endParaRPr/>
          </a:p>
          <a:p>
            <a:pPr indent="0" lvl="0" marL="0" rtl="0" algn="l">
              <a:spcBef>
                <a:spcPts val="1200"/>
              </a:spcBef>
              <a:spcAft>
                <a:spcPts val="0"/>
              </a:spcAft>
              <a:buNone/>
            </a:pPr>
            <a:r>
              <a:rPr lang="en" u="sng">
                <a:solidFill>
                  <a:schemeClr val="hlink"/>
                </a:solidFill>
                <a:hlinkClick r:id="rId4"/>
              </a:rPr>
              <a:t>https://github.com/</a:t>
            </a:r>
            <a:endParaRPr/>
          </a:p>
          <a:p>
            <a:pPr indent="0" lvl="0" marL="0" rtl="0" algn="l">
              <a:spcBef>
                <a:spcPts val="1200"/>
              </a:spcBef>
              <a:spcAft>
                <a:spcPts val="0"/>
              </a:spcAft>
              <a:buNone/>
            </a:pPr>
            <a:r>
              <a:rPr lang="en" u="sng">
                <a:solidFill>
                  <a:schemeClr val="hlink"/>
                </a:solidFill>
                <a:hlinkClick r:id="rId5"/>
              </a:rPr>
              <a:t>https://firebase.google.com/docs/firestore/billing-example</a:t>
            </a:r>
            <a:endParaRPr/>
          </a:p>
          <a:p>
            <a:pPr indent="0" lvl="0" marL="0" rtl="0" algn="l">
              <a:spcBef>
                <a:spcPts val="1200"/>
              </a:spcBef>
              <a:spcAft>
                <a:spcPts val="0"/>
              </a:spcAft>
              <a:buNone/>
            </a:pPr>
            <a:r>
              <a:rPr lang="en" u="sng">
                <a:solidFill>
                  <a:schemeClr val="hlink"/>
                </a:solidFill>
                <a:hlinkClick r:id="rId6"/>
              </a:rPr>
              <a:t>https://www.appshive.co/apps/business/interview-preparation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0" y="2158100"/>
            <a:ext cx="9144000" cy="11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400"/>
              <a:t>Thank you</a:t>
            </a:r>
            <a:endParaRPr b="1"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620" u="sng"/>
              <a:t>Content:-</a:t>
            </a:r>
            <a:endParaRPr b="1" sz="3620" u="sng"/>
          </a:p>
        </p:txBody>
      </p:sp>
      <p:sp>
        <p:nvSpPr>
          <p:cNvPr id="64" name="Google Shape;64;p14"/>
          <p:cNvSpPr txBox="1"/>
          <p:nvPr>
            <p:ph idx="1" type="body"/>
          </p:nvPr>
        </p:nvSpPr>
        <p:spPr>
          <a:xfrm>
            <a:off x="0" y="576300"/>
            <a:ext cx="8520600" cy="4635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Problem statement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Need statement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Existing solution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Gaps in </a:t>
            </a:r>
            <a:r>
              <a:rPr lang="en">
                <a:solidFill>
                  <a:schemeClr val="dk1"/>
                </a:solidFill>
              </a:rPr>
              <a:t>existing</a:t>
            </a:r>
            <a:r>
              <a:rPr lang="en">
                <a:solidFill>
                  <a:schemeClr val="dk1"/>
                </a:solidFill>
              </a:rPr>
              <a:t> solutions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Proposed solutions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Compounds required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Block diagram</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Advantages and Disadvantages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Cost estimated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Plan of action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Conclusion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Reference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Problem statement</a:t>
            </a:r>
            <a:endParaRPr b="1" sz="3600" u="sng"/>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en">
                <a:solidFill>
                  <a:schemeClr val="dk1"/>
                </a:solidFill>
              </a:rPr>
              <a:t>The process of preparing for interviews is often challenging and requires significant dedication and effort. Despite the availability of numerous resources, there is a lack of a centralized, efficient, and effective platform that can aid in this preparation process. The need for a comprehensive tool that provides a wide range of interview questions and answers, caters to various skill levels, and enhances the learning process is evident.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Need statement:</a:t>
            </a:r>
            <a:endParaRPr b="1" sz="3600" u="sng"/>
          </a:p>
        </p:txBody>
      </p:sp>
      <p:sp>
        <p:nvSpPr>
          <p:cNvPr id="76" name="Google Shape;76;p16"/>
          <p:cNvSpPr txBox="1"/>
          <p:nvPr>
            <p:ph idx="1" type="body"/>
          </p:nvPr>
        </p:nvSpPr>
        <p:spPr>
          <a:xfrm>
            <a:off x="0" y="810425"/>
            <a:ext cx="9144000" cy="43332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1"/>
              </a:buClr>
              <a:buSzPts val="1100"/>
              <a:buFont typeface="Arial"/>
              <a:buNone/>
            </a:pPr>
            <a:r>
              <a:rPr lang="en">
                <a:solidFill>
                  <a:schemeClr val="dk1"/>
                </a:solidFill>
              </a:rPr>
              <a:t>There is a pressing need for a comprehensive, user-friendly, and efficient tool that can aid individuals in their interview preparation process. This tool should provide a wide range of interview questions and answers, cater to various skill levels, and enhance the overall learning process. The tool should be designed using a high-performance, cross-platform framework such as Flutter, and a robust programming language like Dart, both developed and maintained by Google and Kotline. The need extends to ensuring that the tool is not only functional but also boosts user confidence and readiness for interviews. The tool should effectively consolidate resources, streamline the preparation process, and ultimately, contribute to the success of users in their interviews.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Existing solution</a:t>
            </a:r>
            <a:endParaRPr b="1" sz="3600" u="sng"/>
          </a:p>
        </p:txBody>
      </p:sp>
      <p:sp>
        <p:nvSpPr>
          <p:cNvPr id="82" name="Google Shape;82;p17"/>
          <p:cNvSpPr txBox="1"/>
          <p:nvPr>
            <p:ph idx="1" type="body"/>
          </p:nvPr>
        </p:nvSpPr>
        <p:spPr>
          <a:xfrm>
            <a:off x="0" y="979375"/>
            <a:ext cx="9144000" cy="4399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u="sng">
                <a:solidFill>
                  <a:schemeClr val="dk1"/>
                </a:solidFill>
              </a:rPr>
              <a:t>Glassdoor</a:t>
            </a:r>
            <a:r>
              <a:rPr b="1" lang="en">
                <a:solidFill>
                  <a:schemeClr val="dk1"/>
                </a:solidFill>
              </a:rPr>
              <a:t> </a:t>
            </a:r>
            <a:r>
              <a:rPr lang="en">
                <a:solidFill>
                  <a:schemeClr val="dk1"/>
                </a:solidFill>
              </a:rPr>
              <a:t>:- This app gives you all the required insights into the company such as the latest job listings, company reviews, interview experiences, and even salary reports.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u="sng">
                <a:solidFill>
                  <a:schemeClr val="dk1"/>
                </a:solidFill>
              </a:rPr>
              <a:t>CV Engineer</a:t>
            </a:r>
            <a:r>
              <a:rPr lang="en">
                <a:solidFill>
                  <a:schemeClr val="dk1"/>
                </a:solidFill>
              </a:rPr>
              <a:t> :- This app helps you create a professional resume for your job application.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u="sng">
                <a:solidFill>
                  <a:schemeClr val="dk1"/>
                </a:solidFill>
              </a:rPr>
              <a:t>LinkedIn</a:t>
            </a:r>
            <a:r>
              <a:rPr b="1" lang="en">
                <a:solidFill>
                  <a:schemeClr val="dk1"/>
                </a:solidFill>
              </a:rPr>
              <a:t> </a:t>
            </a:r>
            <a:r>
              <a:rPr lang="en">
                <a:solidFill>
                  <a:schemeClr val="dk1"/>
                </a:solidFill>
              </a:rPr>
              <a:t>:- This app helps you connect with professionals and learn about job openings.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u="sng">
                <a:solidFill>
                  <a:schemeClr val="dk1"/>
                </a:solidFill>
              </a:rPr>
              <a:t>Indiabix</a:t>
            </a:r>
            <a:r>
              <a:rPr b="1" lang="en">
                <a:solidFill>
                  <a:schemeClr val="dk1"/>
                </a:solidFill>
              </a:rPr>
              <a:t> </a:t>
            </a:r>
            <a:r>
              <a:rPr lang="en">
                <a:solidFill>
                  <a:schemeClr val="dk1"/>
                </a:solidFill>
              </a:rPr>
              <a:t>:- applications that help you to prepare for aptitude tests along with job interviews.</a:t>
            </a:r>
            <a:endParaRPr>
              <a:solidFill>
                <a:schemeClr val="dk1"/>
              </a:solidFill>
            </a:endParaRPr>
          </a:p>
        </p:txBody>
      </p:sp>
      <p:pic>
        <p:nvPicPr>
          <p:cNvPr id="83" name="Google Shape;83;p17"/>
          <p:cNvPicPr preferRelativeResize="0"/>
          <p:nvPr/>
        </p:nvPicPr>
        <p:blipFill>
          <a:blip r:embed="rId3">
            <a:alphaModFix/>
          </a:blip>
          <a:stretch>
            <a:fillRect/>
          </a:stretch>
        </p:blipFill>
        <p:spPr>
          <a:xfrm>
            <a:off x="0" y="0"/>
            <a:ext cx="1239713" cy="979375"/>
          </a:xfrm>
          <a:prstGeom prst="rect">
            <a:avLst/>
          </a:prstGeom>
          <a:noFill/>
          <a:ln>
            <a:noFill/>
          </a:ln>
        </p:spPr>
      </p:pic>
      <p:pic>
        <p:nvPicPr>
          <p:cNvPr id="84" name="Google Shape;84;p17"/>
          <p:cNvPicPr preferRelativeResize="0"/>
          <p:nvPr/>
        </p:nvPicPr>
        <p:blipFill>
          <a:blip r:embed="rId4">
            <a:alphaModFix/>
          </a:blip>
          <a:stretch>
            <a:fillRect/>
          </a:stretch>
        </p:blipFill>
        <p:spPr>
          <a:xfrm>
            <a:off x="1316018" y="-7"/>
            <a:ext cx="979375" cy="979375"/>
          </a:xfrm>
          <a:prstGeom prst="rect">
            <a:avLst/>
          </a:prstGeom>
          <a:noFill/>
          <a:ln>
            <a:noFill/>
          </a:ln>
        </p:spPr>
      </p:pic>
      <p:pic>
        <p:nvPicPr>
          <p:cNvPr id="85" name="Google Shape;85;p17"/>
          <p:cNvPicPr preferRelativeResize="0"/>
          <p:nvPr/>
        </p:nvPicPr>
        <p:blipFill>
          <a:blip r:embed="rId5">
            <a:alphaModFix/>
          </a:blip>
          <a:stretch>
            <a:fillRect/>
          </a:stretch>
        </p:blipFill>
        <p:spPr>
          <a:xfrm>
            <a:off x="8164625" y="0"/>
            <a:ext cx="979375" cy="979375"/>
          </a:xfrm>
          <a:prstGeom prst="rect">
            <a:avLst/>
          </a:prstGeom>
          <a:noFill/>
          <a:ln>
            <a:noFill/>
          </a:ln>
        </p:spPr>
      </p:pic>
      <p:pic>
        <p:nvPicPr>
          <p:cNvPr id="86" name="Google Shape;86;p17"/>
          <p:cNvPicPr preferRelativeResize="0"/>
          <p:nvPr/>
        </p:nvPicPr>
        <p:blipFill>
          <a:blip r:embed="rId6">
            <a:alphaModFix/>
          </a:blip>
          <a:stretch>
            <a:fillRect/>
          </a:stretch>
        </p:blipFill>
        <p:spPr>
          <a:xfrm>
            <a:off x="7185243" y="-7"/>
            <a:ext cx="979375" cy="97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Gaps in existing solution </a:t>
            </a:r>
            <a:endParaRPr b="1" sz="3600" u="sng"/>
          </a:p>
        </p:txBody>
      </p:sp>
      <p:sp>
        <p:nvSpPr>
          <p:cNvPr id="92" name="Google Shape;92;p18"/>
          <p:cNvSpPr txBox="1"/>
          <p:nvPr>
            <p:ph idx="1" type="body"/>
          </p:nvPr>
        </p:nvSpPr>
        <p:spPr>
          <a:xfrm>
            <a:off x="0" y="274600"/>
            <a:ext cx="9144000" cy="486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b="1" lang="en" u="sng">
                <a:solidFill>
                  <a:schemeClr val="dk1"/>
                </a:solidFill>
              </a:rPr>
              <a:t>Glassdoor</a:t>
            </a:r>
            <a:r>
              <a:rPr lang="en">
                <a:solidFill>
                  <a:schemeClr val="dk1"/>
                </a:solidFill>
              </a:rPr>
              <a:t>: While Glassdoor provides valuable insights into companies and job listings, it does not offer personalized interview preparation resources. Users may have to sift through a lot of information to find relevant interview experiences.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u="sng">
                <a:solidFill>
                  <a:schemeClr val="dk1"/>
                </a:solidFill>
              </a:rPr>
              <a:t>CV Engineer</a:t>
            </a:r>
            <a:r>
              <a:rPr lang="en">
                <a:solidFill>
                  <a:schemeClr val="dk1"/>
                </a:solidFill>
              </a:rPr>
              <a:t>: This app focuses on resume creation but does not provide comprehensive interview preparation resources. It lacks features like mock interviews, aptitude tests, or a repository of potential interview questions.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u="sng">
                <a:solidFill>
                  <a:schemeClr val="dk1"/>
                </a:solidFill>
              </a:rPr>
              <a:t>LinkedIn</a:t>
            </a:r>
            <a:r>
              <a:rPr lang="en">
                <a:solidFill>
                  <a:schemeClr val="dk1"/>
                </a:solidFill>
              </a:rPr>
              <a:t>: LinkedIn is a great platform for networking and job searching, but it does not offer dedicated interview preparation tools. It lacks features like interview simulations, aptitude tests, or a repository of potential interview questions.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u="sng">
                <a:solidFill>
                  <a:schemeClr val="dk1"/>
                </a:solidFill>
              </a:rPr>
              <a:t>Indiabix</a:t>
            </a:r>
            <a:r>
              <a:rPr lang="en">
                <a:solidFill>
                  <a:schemeClr val="dk1"/>
                </a:solidFill>
              </a:rPr>
              <a:t>: While Indiabix provides aptitude tests and interview preparation resources, it may not offer personalized learning experiences or company-specific interview preparation. It also lacks features like resume building or professional networking.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Proposed solutions</a:t>
            </a:r>
            <a:endParaRPr b="1" sz="3600" u="sng"/>
          </a:p>
        </p:txBody>
      </p:sp>
      <p:sp>
        <p:nvSpPr>
          <p:cNvPr id="98" name="Google Shape;98;p19"/>
          <p:cNvSpPr txBox="1"/>
          <p:nvPr>
            <p:ph idx="1" type="body"/>
          </p:nvPr>
        </p:nvSpPr>
        <p:spPr>
          <a:xfrm>
            <a:off x="0" y="707350"/>
            <a:ext cx="9144000" cy="44361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a:solidFill>
                  <a:schemeClr val="dk1"/>
                </a:solidFill>
              </a:rPr>
              <a:t>In this system, users can access the system by logging in with their username and password. If they are not registered, they will need to complete a registration process by providing basic details.</a:t>
            </a:r>
            <a:endParaRPr>
              <a:solidFill>
                <a:schemeClr val="dk1"/>
              </a:solidFill>
            </a:endParaRPr>
          </a:p>
          <a:p>
            <a:pPr indent="0" lvl="0" marL="0" rtl="0" algn="l">
              <a:lnSpc>
                <a:spcPct val="150000"/>
              </a:lnSpc>
              <a:spcBef>
                <a:spcPts val="1200"/>
              </a:spcBef>
              <a:spcAft>
                <a:spcPts val="0"/>
              </a:spcAft>
              <a:buNone/>
            </a:pPr>
            <a:r>
              <a:rPr lang="en">
                <a:solidFill>
                  <a:schemeClr val="dk1"/>
                </a:solidFill>
              </a:rPr>
              <a:t>We are considering implementing four primary options, with the potential for additional features in the future:</a:t>
            </a:r>
            <a:endParaRPr>
              <a:solidFill>
                <a:schemeClr val="dk1"/>
              </a:solidFill>
            </a:endParaRPr>
          </a:p>
          <a:p>
            <a:pPr indent="-342900" lvl="0" marL="457200" rtl="0" algn="l">
              <a:lnSpc>
                <a:spcPct val="150000"/>
              </a:lnSpc>
              <a:spcBef>
                <a:spcPts val="1200"/>
              </a:spcBef>
              <a:spcAft>
                <a:spcPts val="0"/>
              </a:spcAft>
              <a:buClr>
                <a:schemeClr val="dk1"/>
              </a:buClr>
              <a:buSzPts val="1800"/>
              <a:buAutoNum type="arabicParenR"/>
            </a:pPr>
            <a:r>
              <a:rPr b="1" lang="en" u="sng">
                <a:solidFill>
                  <a:schemeClr val="dk1"/>
                </a:solidFill>
              </a:rPr>
              <a:t>Explore Problems:</a:t>
            </a:r>
            <a:r>
              <a:rPr lang="en">
                <a:solidFill>
                  <a:schemeClr val="dk1"/>
                </a:solidFill>
              </a:rPr>
              <a:t> This feature will enable users to explore a variety of problems.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arenR"/>
            </a:pPr>
            <a:r>
              <a:rPr b="1" lang="en" u="sng">
                <a:solidFill>
                  <a:schemeClr val="dk1"/>
                </a:solidFill>
              </a:rPr>
              <a:t>Discussion</a:t>
            </a:r>
            <a:r>
              <a:rPr lang="en">
                <a:solidFill>
                  <a:schemeClr val="dk1"/>
                </a:solidFill>
              </a:rPr>
              <a:t>: Users can engage in discussions on various topics.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arenR"/>
            </a:pPr>
            <a:r>
              <a:rPr b="1" lang="en" u="sng">
                <a:solidFill>
                  <a:schemeClr val="dk1"/>
                </a:solidFill>
              </a:rPr>
              <a:t>Profile:</a:t>
            </a:r>
            <a:r>
              <a:rPr lang="en">
                <a:solidFill>
                  <a:schemeClr val="dk1"/>
                </a:solidFill>
              </a:rPr>
              <a:t> Users will have access to their personal profiles, where they can track their progress.</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arenR"/>
            </a:pPr>
            <a:r>
              <a:rPr b="1" lang="en" u="sng">
                <a:solidFill>
                  <a:schemeClr val="dk1"/>
                </a:solidFill>
              </a:rPr>
              <a:t>Report a Bug:</a:t>
            </a:r>
            <a:r>
              <a:rPr lang="en">
                <a:solidFill>
                  <a:schemeClr val="dk1"/>
                </a:solidFill>
              </a:rPr>
              <a:t> This option allows users to report any issues they encounter.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Within the "Explore Problems" section, users will encounter five distinct options:</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u="sng">
                <a:solidFill>
                  <a:schemeClr val="dk1"/>
                </a:solidFill>
              </a:rPr>
              <a:t>Problem Set:</a:t>
            </a:r>
            <a:r>
              <a:rPr lang="en">
                <a:solidFill>
                  <a:schemeClr val="dk1"/>
                </a:solidFill>
              </a:rPr>
              <a:t> A curated collection of problems.</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u="sng">
                <a:solidFill>
                  <a:schemeClr val="dk1"/>
                </a:solidFill>
              </a:rPr>
              <a:t>Problem Topics:</a:t>
            </a:r>
            <a:r>
              <a:rPr lang="en">
                <a:solidFill>
                  <a:schemeClr val="dk1"/>
                </a:solidFill>
              </a:rPr>
              <a:t> Problems categorized by topics like arrays , strings etc.</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u="sng">
                <a:solidFill>
                  <a:schemeClr val="dk1"/>
                </a:solidFill>
              </a:rPr>
              <a:t>Problem Difficulty:</a:t>
            </a:r>
            <a:r>
              <a:rPr lang="en">
                <a:solidFill>
                  <a:schemeClr val="dk1"/>
                </a:solidFill>
              </a:rPr>
              <a:t> Problems classified by difficulty levels.</a:t>
            </a:r>
            <a:endParaRPr>
              <a:solidFill>
                <a:schemeClr val="dk1"/>
              </a:solidFill>
            </a:endParaRPr>
          </a:p>
          <a:p>
            <a:pPr indent="0" lvl="0" marL="0" rtl="0" algn="l">
              <a:lnSpc>
                <a:spcPct val="150000"/>
              </a:lnSpc>
              <a:spcBef>
                <a:spcPts val="1200"/>
              </a:spcBef>
              <a:spcAft>
                <a:spcPts val="0"/>
              </a:spcAft>
              <a:buNone/>
            </a:pPr>
            <a:r>
              <a:rPr b="1" lang="en" u="sng">
                <a:solidFill>
                  <a:schemeClr val="dk1"/>
                </a:solidFill>
              </a:rPr>
              <a:t>Random Question:</a:t>
            </a:r>
            <a:r>
              <a:rPr lang="en">
                <a:solidFill>
                  <a:schemeClr val="dk1"/>
                </a:solidFill>
              </a:rPr>
              <a:t> An option to generate random questions for users to solve.</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u="sng">
                <a:solidFill>
                  <a:schemeClr val="dk1"/>
                </a:solidFill>
              </a:rPr>
              <a:t>Featured Lists:</a:t>
            </a:r>
            <a:r>
              <a:rPr lang="en">
                <a:solidFill>
                  <a:schemeClr val="dk1"/>
                </a:solidFill>
              </a:rPr>
              <a:t> It will the most popular Problem sheet.</a:t>
            </a:r>
            <a:endParaRPr>
              <a:solidFill>
                <a:schemeClr val="dk1"/>
              </a:solidFill>
            </a:endParaRPr>
          </a:p>
          <a:p>
            <a:pPr indent="0" lvl="0" marL="0" rtl="0" algn="l">
              <a:lnSpc>
                <a:spcPct val="150000"/>
              </a:lnSpc>
              <a:spcBef>
                <a:spcPts val="1200"/>
              </a:spcBef>
              <a:spcAft>
                <a:spcPts val="1200"/>
              </a:spcAft>
              <a:buNone/>
            </a:pPr>
            <a:r>
              <a:rPr lang="en">
                <a:solidFill>
                  <a:schemeClr val="dk1"/>
                </a:solidFill>
              </a:rPr>
              <a:t>Additionally, the system will send alerts to users regarding upcoming coding competitions on competitive websites.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Compounds Required</a:t>
            </a:r>
            <a:endParaRPr b="1" sz="3600" u="sng"/>
          </a:p>
        </p:txBody>
      </p:sp>
      <p:sp>
        <p:nvSpPr>
          <p:cNvPr id="109" name="Google Shape;109;p21"/>
          <p:cNvSpPr txBox="1"/>
          <p:nvPr>
            <p:ph idx="1" type="body"/>
          </p:nvPr>
        </p:nvSpPr>
        <p:spPr>
          <a:xfrm>
            <a:off x="52050" y="793900"/>
            <a:ext cx="9144000" cy="4071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Laptop</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Android Studio</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Kotlin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Firebase Authentication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Firebase Firestore (Cloud storage)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