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9" r:id="rId4"/>
    <p:sldId id="262" r:id="rId5"/>
    <p:sldId id="258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27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3349C-87E9-402E-90D6-7A99F8BD25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ACCB06-ED91-445F-A751-1C01C39BDD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2C0B99-F763-4ADF-B3EA-7C06A4BFB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63709-BC89-4D44-9305-C7EB0E4D1AD8}" type="datetimeFigureOut">
              <a:rPr lang="en-IN" smtClean="0"/>
              <a:t>06-11-2019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F048D-2360-48C3-9F77-7D77E1D93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8EC88-8BBB-4877-920E-FD5814485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484CA-E328-4498-9702-9F6D0A4D18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0173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62C75-3E41-451F-9186-DEFC44F55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6AA0B9-0BD9-49E4-9CA5-AB2F85C6E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2F951-997E-451C-95E0-5A65F0C47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63709-BC89-4D44-9305-C7EB0E4D1AD8}" type="datetimeFigureOut">
              <a:rPr lang="en-IN" smtClean="0"/>
              <a:t>06-11-2019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295CB-C8FA-4CCD-AE0D-C742F0883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7A20F-9CB1-4739-BBFA-AD2C705EC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484CA-E328-4498-9702-9F6D0A4D18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8568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31E7E1-678F-4528-84AA-8F4F7B8348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E6DFF4-1DC3-43B5-BC6A-408AC861B8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0AC804-1EEA-4C62-92B0-515B392B1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63709-BC89-4D44-9305-C7EB0E4D1AD8}" type="datetimeFigureOut">
              <a:rPr lang="en-IN" smtClean="0"/>
              <a:t>06-11-2019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5E1A3-7E12-4E5C-B3B2-853BF5333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F7E14-0301-46C0-B6AB-107FA87D7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484CA-E328-4498-9702-9F6D0A4D18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9639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5CF3F-F928-40F5-87B0-D0CD646CF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7F610-8623-4B53-9D2C-EC1141300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35588-2088-413A-AB16-391742015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63709-BC89-4D44-9305-C7EB0E4D1AD8}" type="datetimeFigureOut">
              <a:rPr lang="en-IN" smtClean="0"/>
              <a:t>06-11-2019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BCB18-1760-4BA1-B2A8-2E1257937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734A5-75C5-4E99-963E-33C78EBB1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484CA-E328-4498-9702-9F6D0A4D18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6685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3BD7B-84F3-4214-B636-CD2E139B4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24812E-4EC9-4CA1-9CE7-A0AB69172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9F01BF-C89C-42FF-9501-9A35239BA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63709-BC89-4D44-9305-C7EB0E4D1AD8}" type="datetimeFigureOut">
              <a:rPr lang="en-IN" smtClean="0"/>
              <a:t>06-11-2019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411533-F031-4E3F-A582-BAE5C9113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B2B97-6F2D-4355-830C-9ED30E00D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484CA-E328-4498-9702-9F6D0A4D18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1882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46260-F4C4-4AD6-9A15-97F4E43A2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61379-4852-49DD-B016-2F365C5E6B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1F538-2A7F-45C5-B227-98DDBC6F4E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E13B1B-1E03-4361-BAFF-E1EDBA4F3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63709-BC89-4D44-9305-C7EB0E4D1AD8}" type="datetimeFigureOut">
              <a:rPr lang="en-IN" smtClean="0"/>
              <a:t>06-11-2019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52675F-710A-4D60-918F-8CF5F2FC3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BC97F7-BEDC-4579-9E97-7A8620459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484CA-E328-4498-9702-9F6D0A4D18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9663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22388-8F39-4269-AFD2-8B81654E0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209D88-7338-4CBC-9424-3449A8D53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71DE2B-C687-44F7-8966-AD27B9E4AC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48FCC9-5C33-4814-943E-F6050B0F41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196B66-D25E-4D37-BCE1-2DD59A8AB0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E37BD9-168E-4DEE-9DA7-D2E3B45DA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63709-BC89-4D44-9305-C7EB0E4D1AD8}" type="datetimeFigureOut">
              <a:rPr lang="en-IN" smtClean="0"/>
              <a:t>06-11-2019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C2EF8F-F4E0-45FB-9380-FEF0FBD82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8D472A-076B-4AF7-87BB-0C9F3915F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484CA-E328-4498-9702-9F6D0A4D18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8506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3BC79-AEFB-4608-96F9-FF3213664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0A2D76-0149-46F1-87B6-51C01DB67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63709-BC89-4D44-9305-C7EB0E4D1AD8}" type="datetimeFigureOut">
              <a:rPr lang="en-IN" smtClean="0"/>
              <a:t>06-11-2019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2836AA-36A6-4ED6-881F-3FCD3C45E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9ABD25-E7C1-4CB2-82FB-AA86341B1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484CA-E328-4498-9702-9F6D0A4D18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724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D81A59-B1B7-4128-90DC-2655B944A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63709-BC89-4D44-9305-C7EB0E4D1AD8}" type="datetimeFigureOut">
              <a:rPr lang="en-IN" smtClean="0"/>
              <a:t>06-11-2019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6E87C3-B066-45F1-B55E-538091FB9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77BC05-3B72-415D-8517-871F5C525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484CA-E328-4498-9702-9F6D0A4D18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6593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6901C-336C-423A-9E4A-CDF929B50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EC91-F9C9-40F9-AC01-9F269724E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0FB2C1-9903-4F85-803E-423EA7B52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108E2B-39B7-4604-A061-8FF9F4A98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63709-BC89-4D44-9305-C7EB0E4D1AD8}" type="datetimeFigureOut">
              <a:rPr lang="en-IN" smtClean="0"/>
              <a:t>06-11-2019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3B05B7-B8AF-4814-B341-9F464C579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E1EBCA-894A-4CED-9787-6A815F979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484CA-E328-4498-9702-9F6D0A4D18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9063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C212D-6ABB-42A7-883C-3F4B366BC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9E5F68-4877-4044-9C6D-53C572B909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1BF30A-FE8C-4757-87D3-DAC60C76D9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A07F1C-DBD4-465C-9991-4B0D40EA7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63709-BC89-4D44-9305-C7EB0E4D1AD8}" type="datetimeFigureOut">
              <a:rPr lang="en-IN" smtClean="0"/>
              <a:t>06-11-2019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D83AAC-6019-4EB2-965B-70E4BCED2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2EDBA1-820C-44C7-A33D-F6E1C6595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484CA-E328-4498-9702-9F6D0A4D18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753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1DB7F8-8A22-4AFB-B79F-117FE27C3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B23918-680C-42D0-B5C6-5A595AF5F0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A8FC3-3D78-46CA-8602-1B71EF7219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63709-BC89-4D44-9305-C7EB0E4D1AD8}" type="datetimeFigureOut">
              <a:rPr lang="en-IN" smtClean="0"/>
              <a:t>06-11-2019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947E3-36F2-4A97-B0E5-6998F76443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1CBE12-DF6C-493F-98E0-63A22E4840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484CA-E328-4498-9702-9F6D0A4D18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9436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DEB8A-1600-4630-B48C-3D7F920A1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Architecture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429682-CDEC-47D7-B392-723F5B48BD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14" r="864"/>
          <a:stretch/>
        </p:blipFill>
        <p:spPr>
          <a:xfrm rot="16200000">
            <a:off x="3546459" y="929735"/>
            <a:ext cx="5099081" cy="6027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490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0EEF8-DB6C-4674-BBF8-4FF4D19E9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42839-F85B-4BD3-A82B-494773538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 Types of architectures are used:</a:t>
            </a:r>
          </a:p>
          <a:p>
            <a:pPr lvl="1"/>
            <a:r>
              <a:rPr lang="en-US" dirty="0"/>
              <a:t>Peer-Peer for the authenticators</a:t>
            </a:r>
          </a:p>
          <a:p>
            <a:pPr lvl="1"/>
            <a:r>
              <a:rPr lang="en-US" dirty="0"/>
              <a:t>Master-Slave, for nodes to be authenticated</a:t>
            </a:r>
          </a:p>
          <a:p>
            <a:r>
              <a:rPr lang="en-US" dirty="0"/>
              <a:t>What happens during Collisions ? Meaning suppose 2 mobile phones are authenticated at the exact same instant. Then what happens to chain ? Who is added and who is dropped 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7944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C175C-1FE5-4A2C-9430-21253DD58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Architecture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7FE6FE-74E3-45E1-8A37-52FB4C1E79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83" r="1629"/>
          <a:stretch/>
        </p:blipFill>
        <p:spPr>
          <a:xfrm rot="16200000">
            <a:off x="3566141" y="718598"/>
            <a:ext cx="5059717" cy="6488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932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B0173-4AC1-4DA1-BF7B-F1A466265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1F77F-7FBE-46A4-8E9C-2E95BD588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Prior Setup is needed :</a:t>
            </a:r>
          </a:p>
          <a:p>
            <a:pPr lvl="1"/>
            <a:r>
              <a:rPr lang="en-US" dirty="0"/>
              <a:t>Entire chain needs to be sent to first peer</a:t>
            </a:r>
          </a:p>
          <a:p>
            <a:pPr lvl="1"/>
            <a:r>
              <a:rPr lang="en-US" dirty="0"/>
              <a:t>Each node should get the hash based on which the QR Code needs to be displayed.</a:t>
            </a:r>
          </a:p>
          <a:p>
            <a:r>
              <a:rPr lang="en-US" dirty="0" err="1"/>
              <a:t>MiTM</a:t>
            </a:r>
            <a:r>
              <a:rPr lang="en-US" dirty="0"/>
              <a:t> attacks can cripple the entire system</a:t>
            </a:r>
          </a:p>
          <a:p>
            <a:r>
              <a:rPr lang="en-US" dirty="0"/>
              <a:t>Truly Peer-Peer Connection System.</a:t>
            </a:r>
          </a:p>
          <a:p>
            <a:r>
              <a:rPr lang="en-US" dirty="0"/>
              <a:t>Entire chain needs to be scanned for every iteration of the authentication.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5131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B184E-F236-484B-ABBD-B9CC42AC2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 Architecture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D34AF5-A5CD-41F9-A45C-8591512302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77" r="3279" b="2579"/>
          <a:stretch/>
        </p:blipFill>
        <p:spPr>
          <a:xfrm rot="16200000">
            <a:off x="3608602" y="818392"/>
            <a:ext cx="4974795" cy="6374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599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146A4-89F9-4A50-AE39-27DC56A1C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5A636-9BF6-4B6B-B021-C36B5F4B4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Prior setup is needed only on one end. Entire </a:t>
            </a:r>
            <a:r>
              <a:rPr lang="en-US" dirty="0" err="1"/>
              <a:t>Blockchin</a:t>
            </a:r>
            <a:r>
              <a:rPr lang="en-US" dirty="0"/>
              <a:t> needs to be sent once only.</a:t>
            </a:r>
          </a:p>
          <a:p>
            <a:r>
              <a:rPr lang="en-US" dirty="0" err="1"/>
              <a:t>MiTM</a:t>
            </a:r>
            <a:r>
              <a:rPr lang="en-US" dirty="0"/>
              <a:t> attacks can cripple entire system.</a:t>
            </a:r>
          </a:p>
          <a:p>
            <a:r>
              <a:rPr lang="en-US" dirty="0"/>
              <a:t>Peer-Peer for authenticator nodes. Pull Request for nodes undergoing authentication.</a:t>
            </a:r>
          </a:p>
          <a:p>
            <a:r>
              <a:rPr lang="en-US" dirty="0"/>
              <a:t>Entire chain needs to be scanned for every iteration of authentication.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2613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81D14-059B-4A1A-8E1D-7179100D6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 of action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114B9-3136-4D92-B780-FF9A7AA11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the architecture chosen, I can proceed and build the system peripherals.</a:t>
            </a:r>
          </a:p>
          <a:p>
            <a:r>
              <a:rPr lang="en-US" dirty="0"/>
              <a:t>Need more mobile devices to make it truly peer-peer</a:t>
            </a:r>
          </a:p>
          <a:p>
            <a:r>
              <a:rPr lang="en-US" dirty="0"/>
              <a:t>Need some information on what to write in the Report.</a:t>
            </a:r>
          </a:p>
          <a:p>
            <a:r>
              <a:rPr lang="en-US" dirty="0"/>
              <a:t>You feedback on current progress</a:t>
            </a:r>
          </a:p>
          <a:p>
            <a:pPr lvl="1"/>
            <a:r>
              <a:rPr lang="en-US" dirty="0"/>
              <a:t>Pace of Work</a:t>
            </a:r>
          </a:p>
          <a:p>
            <a:pPr lvl="1"/>
            <a:r>
              <a:rPr lang="en-US" dirty="0"/>
              <a:t>Quality of Work</a:t>
            </a:r>
          </a:p>
          <a:p>
            <a:pPr lvl="1"/>
            <a:r>
              <a:rPr lang="en-US" dirty="0"/>
              <a:t>Areas that have been done well</a:t>
            </a:r>
          </a:p>
          <a:p>
            <a:pPr lvl="1"/>
            <a:r>
              <a:rPr lang="en-US" dirty="0"/>
              <a:t>Areas to improve</a:t>
            </a:r>
          </a:p>
        </p:txBody>
      </p:sp>
    </p:spTree>
    <p:extLst>
      <p:ext uri="{BB962C8B-B14F-4D97-AF65-F5344CB8AC3E}">
        <p14:creationId xmlns:p14="http://schemas.microsoft.com/office/powerpoint/2010/main" val="1577187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229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First Architecture</vt:lpstr>
      <vt:lpstr>Pros and Cons</vt:lpstr>
      <vt:lpstr>Second Architecture</vt:lpstr>
      <vt:lpstr>Pros and Cons</vt:lpstr>
      <vt:lpstr>Third Architecture</vt:lpstr>
      <vt:lpstr>Pros and Cons</vt:lpstr>
      <vt:lpstr>Next Steps of action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Architecture</dc:title>
  <dc:creator>Sharath S Chellappa</dc:creator>
  <cp:lastModifiedBy>Sharath S Chellappa</cp:lastModifiedBy>
  <cp:revision>6</cp:revision>
  <dcterms:created xsi:type="dcterms:W3CDTF">2019-11-06T14:37:01Z</dcterms:created>
  <dcterms:modified xsi:type="dcterms:W3CDTF">2019-11-06T16:05:22Z</dcterms:modified>
</cp:coreProperties>
</file>