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E9EC-6A87-4BDA-B9E7-7CB368C01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C6302-6487-4F4F-BC8E-A20D274CE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2D43-C7FC-486A-A26F-E2C61CB6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977-B0C6-4DAB-80EF-3B3AA1A2C91A}" type="datetimeFigureOut">
              <a:rPr lang="en-CA" smtClean="0"/>
              <a:t>2022-02-07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CABB-2E27-49D4-A8ED-FFE5A891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39052-8B06-4563-BBF5-A25EB457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267B-A6BE-441B-A19F-A264AA34C2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991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D48A-2FE1-40BA-B22F-90C65A10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44B33-FF1C-4A58-A12F-FE8C14780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0AC2-91EF-4D73-8B92-4AC0F058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977-B0C6-4DAB-80EF-3B3AA1A2C91A}" type="datetimeFigureOut">
              <a:rPr lang="en-CA" smtClean="0"/>
              <a:t>2022-02-07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DBB90-691E-4942-9CF8-3D173482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E0FC0-1E03-45D8-A7D7-FF79C78B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267B-A6BE-441B-A19F-A264AA34C2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90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23609-9200-4603-B009-286692A19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31992-9DF1-4C6A-8C87-0401DA759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E9C82-A211-42A1-BE53-DCF18527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977-B0C6-4DAB-80EF-3B3AA1A2C91A}" type="datetimeFigureOut">
              <a:rPr lang="en-CA" smtClean="0"/>
              <a:t>2022-02-07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C3090-F783-4C20-880C-D076FB81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D7D1-AF37-4725-AE3E-E7FF2918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267B-A6BE-441B-A19F-A264AA34C2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474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C93F-8FB5-48F9-B05E-FEB6204D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5880A-C132-404E-A5E1-522665DC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21B1-0C35-4F00-AE0A-B3C071A3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977-B0C6-4DAB-80EF-3B3AA1A2C91A}" type="datetimeFigureOut">
              <a:rPr lang="en-CA" smtClean="0"/>
              <a:t>2022-02-07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10E11-D15F-41FB-B00C-BA1E4742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0913D-3E1B-420B-A7CA-44B3FDBF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267B-A6BE-441B-A19F-A264AA34C2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05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ADFB-0314-4EF5-89FA-02FAF616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3026-C476-4E27-9897-9015B138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A8181-E6B4-406A-8B62-0C95D0F0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977-B0C6-4DAB-80EF-3B3AA1A2C91A}" type="datetimeFigureOut">
              <a:rPr lang="en-CA" smtClean="0"/>
              <a:t>2022-02-07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327D6-9BC1-497E-8E7E-0F57C241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6E73B-CCDD-4A37-9179-01546EEA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267B-A6BE-441B-A19F-A264AA34C2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8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55F4-A66C-4264-90C1-D7982DE7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C0F4-4D13-456E-A0AF-A7CCC3945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815CD-6B78-41A8-91A1-1533E57D3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42257-CA7A-43EC-A358-92BC43A4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977-B0C6-4DAB-80EF-3B3AA1A2C91A}" type="datetimeFigureOut">
              <a:rPr lang="en-CA" smtClean="0"/>
              <a:t>2022-02-07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BF9A-4EBC-4F79-8EAD-DA521B5B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91CC1-3981-4619-A4AB-D0E5ECE9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267B-A6BE-441B-A19F-A264AA34C2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14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5A4-2C05-4D21-9AB5-4D29454A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2CDB4-BE59-40EF-92BB-A995DAF63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A56B2-2FAB-4D4E-BF8E-BE90008F9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A05CA-06CE-42AF-9728-4689FD215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A06F4-6438-4572-9D2B-CBD89BAD0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98863-6EAE-40C4-AD4F-708067AC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977-B0C6-4DAB-80EF-3B3AA1A2C91A}" type="datetimeFigureOut">
              <a:rPr lang="en-CA" smtClean="0"/>
              <a:t>2022-02-07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F6C8F-3B19-4AF8-AC14-42267361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D1358-534B-4BCA-89FF-B771A46F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267B-A6BE-441B-A19F-A264AA34C2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757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2F14-FA67-4A04-8D36-FEAB6434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B434D-3EFA-4AC6-A719-521AF060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977-B0C6-4DAB-80EF-3B3AA1A2C91A}" type="datetimeFigureOut">
              <a:rPr lang="en-CA" smtClean="0"/>
              <a:t>2022-02-07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6F28D-AF93-417E-80B3-F5165AEE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F5278-0B8A-4D51-A8FE-16A24571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267B-A6BE-441B-A19F-A264AA34C2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15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64BAB-3716-4DD0-8ADB-C4350286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977-B0C6-4DAB-80EF-3B3AA1A2C91A}" type="datetimeFigureOut">
              <a:rPr lang="en-CA" smtClean="0"/>
              <a:t>2022-02-07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C5B4F-6286-4753-8FE0-EB334430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841A9-0914-4F8A-B196-CD6300FF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267B-A6BE-441B-A19F-A264AA34C2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66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91DF-21D2-4F48-8444-E06C80D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44B21-C448-469F-BC8C-7F833AB4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D03FA-2884-4E45-A4F0-F65DD350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0E4A0-61D8-40BF-A222-E214C5E6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977-B0C6-4DAB-80EF-3B3AA1A2C91A}" type="datetimeFigureOut">
              <a:rPr lang="en-CA" smtClean="0"/>
              <a:t>2022-02-07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AA612-5D1E-48A4-B2A5-012CA114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D4463-E2ED-44D9-BD51-71798CE2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267B-A6BE-441B-A19F-A264AA34C2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35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01AC-2BC1-4573-B14F-0D40B1F0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071CF-0903-4F2F-924F-E5A2BB07C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C1170-8A36-4A36-8377-8E9F074FD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6B4C3-922F-4BAC-94EF-F36540E0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977-B0C6-4DAB-80EF-3B3AA1A2C91A}" type="datetimeFigureOut">
              <a:rPr lang="en-CA" smtClean="0"/>
              <a:t>2022-02-07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E5E27-AD65-461E-B229-11F99DE5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81348-A44C-4B7C-8DAA-1406DA31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267B-A6BE-441B-A19F-A264AA34C2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17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081F2-2F23-4124-8E64-5D5B11DD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7174-F83B-477C-A1C8-BD5750C13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6BD9E-65CB-480F-B38E-56FE2248D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59977-B0C6-4DAB-80EF-3B3AA1A2C91A}" type="datetimeFigureOut">
              <a:rPr lang="en-CA" smtClean="0"/>
              <a:t>2022-02-07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B913A-BA93-47EC-B3A7-BB0F7341E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69EF-6E45-4EB3-BAA1-92FD47966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3267B-A6BE-441B-A19F-A264AA34C2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748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60CF28-5F8C-466A-BE7C-88635E89529A}"/>
              </a:ext>
            </a:extLst>
          </p:cNvPr>
          <p:cNvSpPr txBox="1"/>
          <p:nvPr/>
        </p:nvSpPr>
        <p:spPr>
          <a:xfrm>
            <a:off x="1189703" y="825910"/>
            <a:ext cx="45792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F0"/>
                </a:solidFill>
              </a:rPr>
              <a:t>ls</a:t>
            </a:r>
            <a:r>
              <a:rPr lang="en-CA" dirty="0"/>
              <a:t> – shows current directory files</a:t>
            </a:r>
          </a:p>
          <a:p>
            <a:endParaRPr lang="en-CA" dirty="0"/>
          </a:p>
          <a:p>
            <a:r>
              <a:rPr lang="en-CA" dirty="0">
                <a:solidFill>
                  <a:srgbClr val="00B0F0"/>
                </a:solidFill>
              </a:rPr>
              <a:t>pwd</a:t>
            </a:r>
            <a:r>
              <a:rPr lang="en-CA" dirty="0"/>
              <a:t> – shows current directory</a:t>
            </a:r>
          </a:p>
          <a:p>
            <a:endParaRPr lang="en-CA" dirty="0"/>
          </a:p>
          <a:p>
            <a:r>
              <a:rPr lang="en-CA" dirty="0">
                <a:solidFill>
                  <a:srgbClr val="00B0F0"/>
                </a:solidFill>
              </a:rPr>
              <a:t>git clone </a:t>
            </a:r>
            <a:r>
              <a:rPr lang="en-CA" i="1" dirty="0">
                <a:solidFill>
                  <a:srgbClr val="00B0F0"/>
                </a:solidFill>
              </a:rPr>
              <a:t>clone_addr </a:t>
            </a:r>
            <a:r>
              <a:rPr lang="en-CA" dirty="0"/>
              <a:t>– clones the git repository</a:t>
            </a:r>
          </a:p>
          <a:p>
            <a:endParaRPr lang="en-CA" dirty="0"/>
          </a:p>
          <a:p>
            <a:r>
              <a:rPr lang="en-CA" dirty="0">
                <a:solidFill>
                  <a:srgbClr val="00B0F0"/>
                </a:solidFill>
              </a:rPr>
              <a:t>cd directory/ </a:t>
            </a:r>
            <a:r>
              <a:rPr lang="en-CA" dirty="0"/>
              <a:t>- goes into the directory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BB823-AFA0-4946-A10C-A3A33021F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35" y="3332458"/>
            <a:ext cx="6416596" cy="2286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7B1374-97DC-4221-B58E-D50F94CCE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79" y="3974517"/>
            <a:ext cx="10676545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7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 Kumar Nadavalur</dc:creator>
  <cp:lastModifiedBy>Sarath Kumar Nadavalur</cp:lastModifiedBy>
  <cp:revision>4</cp:revision>
  <dcterms:created xsi:type="dcterms:W3CDTF">2022-02-07T19:30:06Z</dcterms:created>
  <dcterms:modified xsi:type="dcterms:W3CDTF">2022-02-07T19:56:11Z</dcterms:modified>
</cp:coreProperties>
</file>