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0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5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31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3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7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6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0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4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6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46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2701" y="1083880"/>
            <a:ext cx="7943124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Graphics Project(CS_1206):</a:t>
            </a:r>
            <a:endParaRPr lang="en-IN" sz="36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9816"/>
              </p:ext>
            </p:extLst>
          </p:nvPr>
        </p:nvGraphicFramePr>
        <p:xfrm>
          <a:off x="1736034" y="2478159"/>
          <a:ext cx="8489790" cy="1768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4895"/>
                <a:gridCol w="4244895"/>
              </a:tblGrid>
              <a:tr h="1061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         Name </a:t>
                      </a:r>
                      <a:endParaRPr lang="en-IN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Registration Number::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Rathlavath</a:t>
                      </a:r>
                      <a:r>
                        <a:rPr lang="en-IN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Seetharam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14-1-5-097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89250" y="2765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70973"/>
            <a:ext cx="861004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kumimoji="0" lang="en-US" altLang="en-US" sz="4000" b="0" i="0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4.Removing the indicator marks.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55" descr="Screenshot (60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t="3848" r="4854" b="6984"/>
          <a:stretch/>
        </p:blipFill>
        <p:spPr bwMode="auto">
          <a:xfrm>
            <a:off x="1741715" y="1694412"/>
            <a:ext cx="6995886" cy="4441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384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3740" y="412125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accent5">
                    <a:lumMod val="75000"/>
                  </a:schemeClr>
                </a:solidFill>
              </a:rPr>
              <a:t>Headers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7375" y="1452700"/>
            <a:ext cx="88825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Some of </a:t>
            </a:r>
            <a:r>
              <a:rPr lang="en-IN" sz="2400" dirty="0"/>
              <a:t>these library functions are contained </a:t>
            </a:r>
            <a:r>
              <a:rPr lang="en-IN" sz="2400" dirty="0" smtClean="0"/>
              <a:t>in </a:t>
            </a:r>
            <a:r>
              <a:rPr lang="en-IN" sz="2400" dirty="0"/>
              <a:t>unique 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C </a:t>
            </a:r>
            <a:r>
              <a:rPr lang="en-IN" sz="2400" dirty="0"/>
              <a:t>library header files such </a:t>
            </a:r>
            <a:r>
              <a:rPr lang="en-IN" sz="2400" dirty="0" smtClean="0"/>
              <a:t>as</a:t>
            </a:r>
          </a:p>
          <a:p>
            <a:endParaRPr lang="en-IN" sz="2400" dirty="0" smtClean="0"/>
          </a:p>
          <a:p>
            <a:r>
              <a:rPr lang="en-IN" sz="2400" dirty="0" smtClean="0"/>
              <a:t>1)</a:t>
            </a:r>
            <a:r>
              <a:rPr lang="en-IN" sz="2400" b="1" dirty="0" smtClean="0"/>
              <a:t>GL/</a:t>
            </a:r>
            <a:r>
              <a:rPr lang="en-IN" sz="2400" b="1" dirty="0" err="1" smtClean="0"/>
              <a:t>glut.h</a:t>
            </a:r>
            <a:endParaRPr lang="en-IN" sz="2400" b="1" dirty="0" smtClean="0"/>
          </a:p>
          <a:p>
            <a:endParaRPr lang="en-IN" sz="2400" dirty="0" smtClean="0"/>
          </a:p>
          <a:p>
            <a:r>
              <a:rPr lang="en-IN" sz="2400" dirty="0" smtClean="0"/>
              <a:t>2)</a:t>
            </a:r>
            <a:r>
              <a:rPr lang="en-IN" sz="2400" b="1" dirty="0" err="1" smtClean="0"/>
              <a:t>math.h</a:t>
            </a:r>
            <a:endParaRPr lang="en-IN" sz="2400" b="1" dirty="0"/>
          </a:p>
          <a:p>
            <a:endParaRPr lang="en-IN" sz="2400" dirty="0" smtClean="0"/>
          </a:p>
          <a:p>
            <a:r>
              <a:rPr lang="en-IN" sz="2400" dirty="0" smtClean="0"/>
              <a:t>3)</a:t>
            </a:r>
            <a:r>
              <a:rPr lang="en-IN" sz="2400" b="1" dirty="0" err="1" smtClean="0"/>
              <a:t>windows.h</a:t>
            </a:r>
            <a:endParaRPr lang="en-IN" sz="2400" b="1" dirty="0"/>
          </a:p>
          <a:p>
            <a:endParaRPr lang="en-IN" sz="2400" dirty="0" smtClean="0"/>
          </a:p>
          <a:p>
            <a:r>
              <a:rPr lang="en-IN" sz="2400" dirty="0" smtClean="0"/>
              <a:t>4)</a:t>
            </a:r>
            <a:r>
              <a:rPr lang="en-IN" sz="2400" b="1" dirty="0" err="1" smtClean="0"/>
              <a:t>time.h</a:t>
            </a:r>
            <a:endParaRPr lang="en-IN" sz="2400" b="1" dirty="0" smtClean="0"/>
          </a:p>
          <a:p>
            <a:endParaRPr lang="en-IN" sz="2400" b="1" dirty="0"/>
          </a:p>
          <a:p>
            <a:r>
              <a:rPr lang="en-IN" sz="2400" dirty="0" smtClean="0"/>
              <a:t>5)</a:t>
            </a:r>
            <a:r>
              <a:rPr lang="en-IN" sz="2400" b="1" u="sng" dirty="0" smtClean="0">
                <a:solidFill>
                  <a:schemeClr val="accent4">
                    <a:lumMod val="75000"/>
                  </a:schemeClr>
                </a:solidFill>
              </a:rPr>
              <a:t>sys/</a:t>
            </a:r>
            <a:r>
              <a:rPr lang="en-IN" sz="2400" b="1" u="sng" dirty="0" err="1" smtClean="0">
                <a:solidFill>
                  <a:schemeClr val="accent4">
                    <a:lumMod val="75000"/>
                  </a:schemeClr>
                </a:solidFill>
              </a:rPr>
              <a:t>timeb.h</a:t>
            </a:r>
            <a:endParaRPr lang="en-IN" sz="2400" b="1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78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2451" y="682580"/>
            <a:ext cx="3881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Functions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1470" y="2472744"/>
            <a:ext cx="73340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/>
              <a:t>  </a:t>
            </a:r>
            <a:r>
              <a:rPr lang="en-IN" sz="3200" dirty="0" err="1" smtClean="0"/>
              <a:t>glutDisplayFunc</a:t>
            </a:r>
            <a:r>
              <a:rPr lang="en-IN" sz="3200" dirty="0" smtClean="0"/>
              <a:t>(</a:t>
            </a:r>
            <a:r>
              <a:rPr lang="en-IN" sz="3200" dirty="0" err="1" smtClean="0"/>
              <a:t>print_screen</a:t>
            </a:r>
            <a:r>
              <a:rPr lang="en-IN" sz="3200" dirty="0" smtClean="0"/>
              <a:t>);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  </a:t>
            </a:r>
            <a:r>
              <a:rPr lang="en-IN" sz="3200" dirty="0" err="1"/>
              <a:t>glutReshapeFunc</a:t>
            </a:r>
            <a:r>
              <a:rPr lang="en-IN" sz="3200" dirty="0"/>
              <a:t>(</a:t>
            </a:r>
            <a:r>
              <a:rPr lang="en-IN" sz="3200" dirty="0" err="1"/>
              <a:t>ChangeSize</a:t>
            </a:r>
            <a:r>
              <a:rPr lang="en-IN" sz="3200" dirty="0" smtClean="0"/>
              <a:t>);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  </a:t>
            </a:r>
            <a:r>
              <a:rPr lang="en-IN" sz="3200" b="1" dirty="0" err="1">
                <a:solidFill>
                  <a:schemeClr val="accent4">
                    <a:lumMod val="75000"/>
                  </a:schemeClr>
                </a:solidFill>
              </a:rPr>
              <a:t>glutTimerFunc</a:t>
            </a: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</a:rPr>
              <a:t>(33, </a:t>
            </a:r>
            <a:r>
              <a:rPr lang="en-IN" sz="3200" b="1" dirty="0" err="1">
                <a:solidFill>
                  <a:schemeClr val="accent4">
                    <a:lumMod val="75000"/>
                  </a:schemeClr>
                </a:solidFill>
              </a:rPr>
              <a:t>TimerFunction</a:t>
            </a: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25136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t="18952" r="49824" b="34077"/>
          <a:stretch/>
        </p:blipFill>
        <p:spPr>
          <a:xfrm>
            <a:off x="206062" y="154545"/>
            <a:ext cx="3979573" cy="4250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8" t="28158" r="51937" b="43847"/>
          <a:stretch/>
        </p:blipFill>
        <p:spPr>
          <a:xfrm>
            <a:off x="7192027" y="3206838"/>
            <a:ext cx="4180018" cy="2395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8" t="22709" r="29331" b="36707"/>
          <a:stretch/>
        </p:blipFill>
        <p:spPr>
          <a:xfrm>
            <a:off x="4301544" y="154545"/>
            <a:ext cx="6104586" cy="2781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t="27646" r="36197" b="43001"/>
          <a:stretch/>
        </p:blipFill>
        <p:spPr>
          <a:xfrm>
            <a:off x="914400" y="4501164"/>
            <a:ext cx="6109759" cy="2356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1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085" y="246743"/>
            <a:ext cx="10755085" cy="4834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457200">
              <a:lnSpc>
                <a:spcPct val="107000"/>
              </a:lnSpc>
              <a:spcAft>
                <a:spcPts val="0"/>
              </a:spcAft>
            </a:pPr>
            <a:r>
              <a:rPr lang="en-IN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371600" indent="457200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::</a:t>
            </a:r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</a:p>
          <a:p>
            <a:pPr marL="1371600" indent="457200">
              <a:lnSpc>
                <a:spcPct val="107000"/>
              </a:lnSpc>
              <a:spcAft>
                <a:spcPts val="0"/>
              </a:spcAft>
            </a:pPr>
            <a:endParaRPr lang="en-IN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shows the graphical representation of a working </a:t>
            </a:r>
            <a:r>
              <a:rPr lang="en-IN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clock. </a:t>
            </a:r>
            <a:endParaRPr lang="en-IN" sz="3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of this program is to implement </a:t>
            </a: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and basic functions </a:t>
            </a: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OpenGL</a:t>
            </a:r>
            <a:r>
              <a:rPr lang="en-IN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1325" y="2246118"/>
            <a:ext cx="68002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4265" y="4121240"/>
            <a:ext cx="471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</a:rPr>
              <a:t>Sorry, if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you have felt bored ;) </a:t>
            </a:r>
          </a:p>
        </p:txBody>
      </p:sp>
    </p:spTree>
    <p:extLst>
      <p:ext uri="{BB962C8B-B14F-4D97-AF65-F5344CB8AC3E}">
        <p14:creationId xmlns:p14="http://schemas.microsoft.com/office/powerpoint/2010/main" val="4032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136" y="244699"/>
            <a:ext cx="6220014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IN" sz="3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Name:- Analog Clock::</a:t>
            </a:r>
            <a:endParaRPr lang="en-IN" sz="36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seetharam naik\Pictures\Screenshots\Screenshot (56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2" t="7040" r="24923" b="9839"/>
          <a:stretch/>
        </p:blipFill>
        <p:spPr bwMode="auto">
          <a:xfrm>
            <a:off x="2569030" y="1539511"/>
            <a:ext cx="6241142" cy="4730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38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4113" y="537029"/>
            <a:ext cx="10319657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of this project is to implement an application package of Computer graphics using OpenGL. Here we represent the concepts displaying Analog clock in OpenGL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algn="ctr">
              <a:lnSpc>
                <a:spcPct val="107000"/>
              </a:lnSpc>
              <a:spcAft>
                <a:spcPts val="0"/>
              </a:spcAft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6343" y="391886"/>
            <a:ext cx="9840686" cy="60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endParaRPr lang="en-IN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en-I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clock is black.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 and white lines represents non numeric indicator marks.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3 needles one for hour, one for minute, and one for seconds.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needle represents minute, small needle represent hour and thin needle represent seconds.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proper delay between needle moments and timings</a:t>
            </a:r>
            <a:r>
              <a:rPr lang="en-IN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Needle moves from 1 to 12 in clockwise direction.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eetharam naik\Pictures\Screenshots\Screenshot (56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2" t="7040" r="24923" b="9839"/>
          <a:stretch/>
        </p:blipFill>
        <p:spPr bwMode="auto">
          <a:xfrm>
            <a:off x="1572003" y="130630"/>
            <a:ext cx="8123540" cy="6386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91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57" y="595086"/>
            <a:ext cx="10842172" cy="562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		</a:t>
            </a:r>
            <a:r>
              <a:rPr lang="en-IN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write, compile and link the program, a suitable C integrated 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development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is 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 may be suitable in this regard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 Window Operating System &amp; Code Blocks 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Linux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96893" y="-342615"/>
            <a:ext cx="1124429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1.Changing the background color of </a:t>
            </a:r>
            <a:r>
              <a:rPr lang="en-US" altLang="en-US" sz="40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to green.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Picture 52" descr="Screenshot (57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t="4675" r="-463" b="10792"/>
          <a:stretch/>
        </p:blipFill>
        <p:spPr bwMode="auto">
          <a:xfrm>
            <a:off x="2402829" y="2022811"/>
            <a:ext cx="7155544" cy="4135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25672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3486" y="597395"/>
            <a:ext cx="104793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2.Removing the circle around the clock.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53" descr="Screenshot (5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6838" r="8491" b="6904"/>
          <a:stretch/>
        </p:blipFill>
        <p:spPr bwMode="auto">
          <a:xfrm>
            <a:off x="2278743" y="1741713"/>
            <a:ext cx="7053943" cy="4558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895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693749"/>
            <a:ext cx="241611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3. Removing hour, minutes &amp; seconds hand 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54" descr="Screenshot (59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" t="7287" r="6573" b="5271"/>
          <a:stretch/>
        </p:blipFill>
        <p:spPr bwMode="auto">
          <a:xfrm>
            <a:off x="2423885" y="1915885"/>
            <a:ext cx="6647543" cy="4093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01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131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Seetharam Naik</dc:creator>
  <cp:lastModifiedBy>Seetharam Naik</cp:lastModifiedBy>
  <cp:revision>27</cp:revision>
  <dcterms:created xsi:type="dcterms:W3CDTF">2016-04-12T12:06:59Z</dcterms:created>
  <dcterms:modified xsi:type="dcterms:W3CDTF">2016-10-09T14:31:57Z</dcterms:modified>
</cp:coreProperties>
</file>