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Alexandria Semi Bold" panose="020B0604020202020204" charset="-78"/>
      <p:regular r:id="rId14"/>
    </p:embeddedFont>
    <p:embeddedFont>
      <p:font typeface="Sora Light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18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97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275474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Bike Sales Analysis: Insights and Trends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50508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data-driven approach to understanding market performance.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511171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29" y="5119330"/>
            <a:ext cx="331351" cy="3313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99528" y="5095518"/>
            <a:ext cx="1665208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by sharath y</a:t>
            </a:r>
            <a:endParaRPr lang="en-US" sz="2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1A4D2-70F0-3E06-76EC-13DEC83A7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3" y="1854557"/>
            <a:ext cx="5704161" cy="41083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34747"/>
            <a:ext cx="1007316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Takeaways &amp;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8072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Mileage significantly impacts resale value.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303157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Electric bike popularity is growing, especially in urban areas.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72559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Brand perception plays a crucial role in resale pricing.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14802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Further analysis: Customer segmentation and market forecasting.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07324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21921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Thank you for your time and attention.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80964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Authored by Sharath Yelle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92428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Agenda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070265"/>
            <a:ext cx="541615" cy="5416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3828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896" y="3070265"/>
            <a:ext cx="541615" cy="5416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17896" y="3828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Dataset Overview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601" y="3070265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7601" y="38284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Insights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307" y="3070265"/>
            <a:ext cx="541615" cy="54161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7307" y="3828455"/>
            <a:ext cx="303478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Visualizations and Dashboards</a:t>
            </a:r>
            <a:endParaRPr lang="en-US" sz="22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5190887"/>
            <a:ext cx="541615" cy="54161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8309" y="59490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Recommendations</a:t>
            </a:r>
            <a:endParaRPr lang="en-US" sz="22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7896" y="5190887"/>
            <a:ext cx="541615" cy="54161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4117896" y="59490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Conclusion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342257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46020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Uncover trends in bike sales, resale values, and customer preferences.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274B3-3F2B-1DDE-A692-01C4C821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38293" cy="7727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65568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693319"/>
            <a:ext cx="7627382" cy="1880473"/>
          </a:xfrm>
          <a:prstGeom prst="roundRect">
            <a:avLst>
              <a:gd name="adj" fmla="val 483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5929" y="3700939"/>
            <a:ext cx="76121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82980" y="3838456"/>
            <a:ext cx="10853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State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2509123" y="3838456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Brand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4031456" y="3838456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Model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5553789" y="3838456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Price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076123" y="3838456"/>
            <a:ext cx="10853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Fuel Type</a:t>
            </a:r>
            <a:endParaRPr lang="en-US" sz="1700" dirty="0"/>
          </a:p>
        </p:txBody>
      </p:sp>
      <p:sp>
        <p:nvSpPr>
          <p:cNvPr id="11" name="Shape 8"/>
          <p:cNvSpPr/>
          <p:nvPr/>
        </p:nvSpPr>
        <p:spPr>
          <a:xfrm>
            <a:off x="765929" y="4322683"/>
            <a:ext cx="761214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82980" y="4460200"/>
            <a:ext cx="10853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Delhi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2509123" y="4460200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TVS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4031456" y="4460200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Jupiter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5553789" y="4460200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1,14,500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7076123" y="4460200"/>
            <a:ext cx="10853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Petrol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765929" y="4944428"/>
            <a:ext cx="761214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82980" y="5081945"/>
            <a:ext cx="10853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Mumbai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2509123" y="5081945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Hero</a:t>
            </a:r>
            <a:endParaRPr lang="en-US" sz="1700" dirty="0"/>
          </a:p>
        </p:txBody>
      </p:sp>
      <p:sp>
        <p:nvSpPr>
          <p:cNvPr id="20" name="Text 17"/>
          <p:cNvSpPr/>
          <p:nvPr/>
        </p:nvSpPr>
        <p:spPr>
          <a:xfrm>
            <a:off x="4031456" y="5081945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HF Delux</a:t>
            </a:r>
            <a:endParaRPr lang="en-US" sz="1700" dirty="0"/>
          </a:p>
        </p:txBody>
      </p:sp>
      <p:sp>
        <p:nvSpPr>
          <p:cNvPr id="21" name="Text 18"/>
          <p:cNvSpPr/>
          <p:nvPr/>
        </p:nvSpPr>
        <p:spPr>
          <a:xfrm>
            <a:off x="5553789" y="5081945"/>
            <a:ext cx="108156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75,800</a:t>
            </a:r>
            <a:endParaRPr lang="en-US" sz="1700" dirty="0"/>
          </a:p>
        </p:txBody>
      </p:sp>
      <p:sp>
        <p:nvSpPr>
          <p:cNvPr id="22" name="Text 19"/>
          <p:cNvSpPr/>
          <p:nvPr/>
        </p:nvSpPr>
        <p:spPr>
          <a:xfrm>
            <a:off x="7076123" y="5081945"/>
            <a:ext cx="10853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Hybrid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3778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51913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34760" y="3591758"/>
            <a:ext cx="13442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35191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Higher Mileage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4005263"/>
            <a:ext cx="30014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Lower resale values.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3519130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21912" y="3591758"/>
            <a:ext cx="20419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35191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Electric Bikes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4005263"/>
            <a:ext cx="30014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Gaining popularity in Tier 1 cities.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5158978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99755" y="5231606"/>
            <a:ext cx="204549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51589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Brand Bajaj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564511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Highest average resale price.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289286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Visualizations and Dashboards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643199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Interactive charts for resale price trends, mileage analysis, and regional sales performance.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3CE4C-B1F8-E8D8-AF6B-FA9335B2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631" y="186745"/>
            <a:ext cx="6186236" cy="7959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9248" y="510064"/>
            <a:ext cx="5173266" cy="610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Resale Price Analysis</a:t>
            </a:r>
            <a:endParaRPr lang="en-US" sz="3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48" y="1607106"/>
            <a:ext cx="5041702" cy="497681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9248" y="6792516"/>
            <a:ext cx="5888355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6997660" y="1565434"/>
            <a:ext cx="6990993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649248" y="7464743"/>
            <a:ext cx="13331904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877" y="575429"/>
            <a:ext cx="5502831" cy="687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Mileage By Brand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7" y="1681401"/>
            <a:ext cx="10455473" cy="5972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853" y="573405"/>
            <a:ext cx="6081355" cy="686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Resale Prices by State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53" y="1676519"/>
            <a:ext cx="7226498" cy="59827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</Words>
  <Application>Microsoft Office PowerPoint</Application>
  <PresentationFormat>Custom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Sora Light</vt:lpstr>
      <vt:lpstr>Sora Bold</vt:lpstr>
      <vt:lpstr>Alexandria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Yelle Sharath</cp:lastModifiedBy>
  <cp:revision>2</cp:revision>
  <dcterms:created xsi:type="dcterms:W3CDTF">2025-02-27T17:15:48Z</dcterms:created>
  <dcterms:modified xsi:type="dcterms:W3CDTF">2025-03-02T16:20:26Z</dcterms:modified>
</cp:coreProperties>
</file>