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0" r:id="rId5"/>
    <p:sldId id="263" r:id="rId6"/>
  </p:sldIdLst>
  <p:sldSz cx="9144000" cy="6858000" type="screen4x3"/>
  <p:notesSz cx="66675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98612" y="1752600"/>
            <a:ext cx="1778796" cy="1219200"/>
            <a:chOff x="609600" y="1869918"/>
            <a:chExt cx="1219200" cy="764336"/>
          </a:xfrm>
        </p:grpSpPr>
        <p:pic>
          <p:nvPicPr>
            <p:cNvPr id="3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69918"/>
              <a:ext cx="1219200" cy="76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74753" y="2156544"/>
              <a:ext cx="595721" cy="21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>
                  <a:solidFill>
                    <a:schemeClr val="accent1">
                      <a:lumMod val="75000"/>
                    </a:schemeClr>
                  </a:solidFill>
                </a:rPr>
                <a:t>10.1.1.0</a:t>
              </a:r>
              <a:endParaRPr lang="en-AU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05454" y="4154641"/>
            <a:ext cx="1778796" cy="1219200"/>
            <a:chOff x="609600" y="1869918"/>
            <a:chExt cx="1219200" cy="764336"/>
          </a:xfrm>
        </p:grpSpPr>
        <p:pic>
          <p:nvPicPr>
            <p:cNvPr id="7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69918"/>
              <a:ext cx="1219200" cy="76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810345" y="2156544"/>
              <a:ext cx="809969" cy="21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172.16.10.0</a:t>
              </a:r>
              <a:endParaRPr lang="en-A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08704" y="4146703"/>
            <a:ext cx="1778796" cy="1219200"/>
            <a:chOff x="609600" y="1869918"/>
            <a:chExt cx="1219200" cy="764336"/>
          </a:xfrm>
        </p:grpSpPr>
        <p:pic>
          <p:nvPicPr>
            <p:cNvPr id="10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69918"/>
              <a:ext cx="1219200" cy="76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10345" y="2156544"/>
              <a:ext cx="809969" cy="212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172.16.11.0</a:t>
              </a:r>
              <a:endParaRPr lang="en-AU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2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15" y="3192432"/>
            <a:ext cx="602452" cy="56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07" y="3211263"/>
            <a:ext cx="602452" cy="56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948" y="795928"/>
            <a:ext cx="507284" cy="67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742790" y="717773"/>
            <a:ext cx="251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Data and control server</a:t>
            </a:r>
          </a:p>
          <a:p>
            <a:r>
              <a:rPr lang="en-AU" sz="1600" dirty="0" smtClean="0"/>
              <a:t>NAT router</a:t>
            </a:r>
          </a:p>
          <a:p>
            <a:r>
              <a:rPr lang="en-AU" sz="1600" dirty="0" smtClean="0"/>
              <a:t>DHCP+TFTP server</a:t>
            </a:r>
            <a:endParaRPr lang="en-AU" sz="1600" dirty="0"/>
          </a:p>
        </p:txBody>
      </p:sp>
      <p:cxnSp>
        <p:nvCxnSpPr>
          <p:cNvPr id="17" name="Straight Connector 16"/>
          <p:cNvCxnSpPr>
            <a:stCxn id="14" idx="2"/>
            <a:endCxn id="3" idx="0"/>
          </p:cNvCxnSpPr>
          <p:nvPr/>
        </p:nvCxnSpPr>
        <p:spPr>
          <a:xfrm>
            <a:off x="4386590" y="1470616"/>
            <a:ext cx="1420" cy="2819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31" y="3175783"/>
            <a:ext cx="602452" cy="56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15" y="3186437"/>
            <a:ext cx="602452" cy="56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753" y="4489603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Connector 20"/>
          <p:cNvCxnSpPr>
            <a:stCxn id="20" idx="1"/>
            <a:endCxn id="7" idx="3"/>
          </p:cNvCxnSpPr>
          <p:nvPr/>
        </p:nvCxnSpPr>
        <p:spPr>
          <a:xfrm flipH="1">
            <a:off x="3484250" y="4756303"/>
            <a:ext cx="503503" cy="793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1"/>
          </p:cNvCxnSpPr>
          <p:nvPr/>
        </p:nvCxnSpPr>
        <p:spPr>
          <a:xfrm flipH="1">
            <a:off x="4979352" y="4756303"/>
            <a:ext cx="629352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949893" y="5090859"/>
            <a:ext cx="205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Router</a:t>
            </a:r>
          </a:p>
          <a:p>
            <a:r>
              <a:rPr lang="en-AU" sz="1600" dirty="0" err="1" smtClean="0"/>
              <a:t>Dummynet</a:t>
            </a:r>
            <a:r>
              <a:rPr lang="en-AU" sz="1600" dirty="0" smtClean="0"/>
              <a:t> (</a:t>
            </a:r>
            <a:r>
              <a:rPr lang="en-AU" sz="1600" dirty="0"/>
              <a:t>F</a:t>
            </a:r>
            <a:r>
              <a:rPr lang="en-AU" sz="1600" dirty="0" smtClean="0"/>
              <a:t>reeBSD)</a:t>
            </a:r>
          </a:p>
          <a:p>
            <a:r>
              <a:rPr lang="en-AU" sz="1600" dirty="0" err="1" smtClean="0"/>
              <a:t>Netem</a:t>
            </a:r>
            <a:r>
              <a:rPr lang="en-AU" sz="1600" dirty="0" smtClean="0"/>
              <a:t>/</a:t>
            </a:r>
            <a:r>
              <a:rPr lang="en-AU" sz="1600" dirty="0" err="1" smtClean="0"/>
              <a:t>tc</a:t>
            </a:r>
            <a:r>
              <a:rPr lang="en-AU" sz="1600" dirty="0" smtClean="0"/>
              <a:t> (Linux)</a:t>
            </a:r>
            <a:endParaRPr lang="en-AU" sz="1600" dirty="0"/>
          </a:p>
        </p:txBody>
      </p:sp>
      <p:cxnSp>
        <p:nvCxnSpPr>
          <p:cNvPr id="29" name="Straight Connector 28"/>
          <p:cNvCxnSpPr>
            <a:stCxn id="7" idx="0"/>
            <a:endCxn id="12" idx="2"/>
          </p:cNvCxnSpPr>
          <p:nvPr/>
        </p:nvCxnSpPr>
        <p:spPr>
          <a:xfrm flipH="1" flipV="1">
            <a:off x="1309241" y="3758376"/>
            <a:ext cx="1285611" cy="3962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0"/>
            <a:endCxn id="13" idx="2"/>
          </p:cNvCxnSpPr>
          <p:nvPr/>
        </p:nvCxnSpPr>
        <p:spPr>
          <a:xfrm flipV="1">
            <a:off x="2594852" y="3777207"/>
            <a:ext cx="1005181" cy="377434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" idx="1"/>
            <a:endCxn id="12" idx="0"/>
          </p:cNvCxnSpPr>
          <p:nvPr/>
        </p:nvCxnSpPr>
        <p:spPr>
          <a:xfrm flipH="1">
            <a:off x="1309241" y="2362200"/>
            <a:ext cx="2189371" cy="830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" idx="1"/>
            <a:endCxn id="13" idx="0"/>
          </p:cNvCxnSpPr>
          <p:nvPr/>
        </p:nvCxnSpPr>
        <p:spPr>
          <a:xfrm>
            <a:off x="3498612" y="2362200"/>
            <a:ext cx="101421" cy="8490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" idx="3"/>
            <a:endCxn id="18" idx="0"/>
          </p:cNvCxnSpPr>
          <p:nvPr/>
        </p:nvCxnSpPr>
        <p:spPr>
          <a:xfrm>
            <a:off x="5277408" y="2362200"/>
            <a:ext cx="3149" cy="81358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3"/>
            <a:endCxn id="19" idx="0"/>
          </p:cNvCxnSpPr>
          <p:nvPr/>
        </p:nvCxnSpPr>
        <p:spPr>
          <a:xfrm>
            <a:off x="5277408" y="2362200"/>
            <a:ext cx="2356433" cy="824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" idx="2"/>
            <a:endCxn id="20" idx="0"/>
          </p:cNvCxnSpPr>
          <p:nvPr/>
        </p:nvCxnSpPr>
        <p:spPr>
          <a:xfrm>
            <a:off x="4388010" y="2971800"/>
            <a:ext cx="52974" cy="15178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8" idx="2"/>
            <a:endCxn id="10" idx="0"/>
          </p:cNvCxnSpPr>
          <p:nvPr/>
        </p:nvCxnSpPr>
        <p:spPr>
          <a:xfrm>
            <a:off x="5280557" y="3741727"/>
            <a:ext cx="1217545" cy="40497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9" idx="2"/>
            <a:endCxn id="10" idx="0"/>
          </p:cNvCxnSpPr>
          <p:nvPr/>
        </p:nvCxnSpPr>
        <p:spPr>
          <a:xfrm flipH="1">
            <a:off x="6498102" y="3752381"/>
            <a:ext cx="1135739" cy="394322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08015" y="2856990"/>
            <a:ext cx="106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Host1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32615" y="2834344"/>
            <a:ext cx="135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err="1" smtClean="0"/>
              <a:t>HostN</a:t>
            </a:r>
            <a:endParaRPr lang="en-AU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2913015" y="2849029"/>
            <a:ext cx="1069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err="1" smtClean="0"/>
              <a:t>HostM</a:t>
            </a:r>
            <a:endParaRPr lang="en-AU" sz="1600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4665615" y="2833006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HostM+1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07055" y="1981200"/>
            <a:ext cx="1110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Control</a:t>
            </a:r>
          </a:p>
          <a:p>
            <a:r>
              <a:rPr lang="en-AU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</a:t>
            </a:r>
            <a:endParaRPr lang="en-AU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35041" y="4581063"/>
            <a:ext cx="1411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Experiment</a:t>
            </a:r>
          </a:p>
          <a:p>
            <a:r>
              <a:rPr lang="en-AU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Networks</a:t>
            </a:r>
            <a:endParaRPr lang="en-AU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9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52" y="3192432"/>
            <a:ext cx="602452" cy="56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Straight Connector 40"/>
          <p:cNvCxnSpPr>
            <a:stCxn id="7" idx="0"/>
            <a:endCxn id="39" idx="2"/>
          </p:cNvCxnSpPr>
          <p:nvPr/>
        </p:nvCxnSpPr>
        <p:spPr>
          <a:xfrm flipH="1" flipV="1">
            <a:off x="2264278" y="3758376"/>
            <a:ext cx="330574" cy="396265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1"/>
            <a:endCxn id="39" idx="0"/>
          </p:cNvCxnSpPr>
          <p:nvPr/>
        </p:nvCxnSpPr>
        <p:spPr>
          <a:xfrm flipH="1">
            <a:off x="2264278" y="2362200"/>
            <a:ext cx="1234334" cy="8302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4920" y="2855730"/>
            <a:ext cx="74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Host2</a:t>
            </a:r>
          </a:p>
        </p:txBody>
      </p:sp>
      <p:pic>
        <p:nvPicPr>
          <p:cNvPr id="56" name="Picture 3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66" y="3175441"/>
            <a:ext cx="602452" cy="565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Straight Connector 56"/>
          <p:cNvCxnSpPr>
            <a:stCxn id="3" idx="3"/>
            <a:endCxn id="56" idx="0"/>
          </p:cNvCxnSpPr>
          <p:nvPr/>
        </p:nvCxnSpPr>
        <p:spPr>
          <a:xfrm>
            <a:off x="5277408" y="2362200"/>
            <a:ext cx="964784" cy="8132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6" idx="2"/>
            <a:endCxn id="10" idx="0"/>
          </p:cNvCxnSpPr>
          <p:nvPr/>
        </p:nvCxnSpPr>
        <p:spPr>
          <a:xfrm>
            <a:off x="6242192" y="3741385"/>
            <a:ext cx="255910" cy="40531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08605" y="2834344"/>
            <a:ext cx="101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HostM+2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961140" y="748935"/>
            <a:ext cx="1219200" cy="764336"/>
            <a:chOff x="609600" y="1869918"/>
            <a:chExt cx="1219200" cy="764336"/>
          </a:xfrm>
        </p:grpSpPr>
        <p:pic>
          <p:nvPicPr>
            <p:cNvPr id="95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869918"/>
              <a:ext cx="1219200" cy="764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6" name="TextBox 95"/>
            <p:cNvSpPr txBox="1"/>
            <p:nvPr/>
          </p:nvSpPr>
          <p:spPr>
            <a:xfrm>
              <a:off x="707958" y="2036897"/>
              <a:ext cx="1030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Internet</a:t>
              </a:r>
              <a:endParaRPr lang="en-AU" sz="2000" dirty="0"/>
            </a:p>
          </p:txBody>
        </p:sp>
      </p:grpSp>
      <p:cxnSp>
        <p:nvCxnSpPr>
          <p:cNvPr id="97" name="Straight Connector 96"/>
          <p:cNvCxnSpPr>
            <a:stCxn id="14" idx="1"/>
            <a:endCxn id="95" idx="3"/>
          </p:cNvCxnSpPr>
          <p:nvPr/>
        </p:nvCxnSpPr>
        <p:spPr>
          <a:xfrm flipH="1" flipV="1">
            <a:off x="3180340" y="1131103"/>
            <a:ext cx="952608" cy="216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46815" y="3025914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/>
              <a:t>…</a:t>
            </a:r>
            <a:endParaRPr lang="en-AU" sz="4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684415" y="3038887"/>
            <a:ext cx="550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 smtClean="0"/>
              <a:t>…</a:t>
            </a:r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112249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2217624" y="2069068"/>
            <a:ext cx="0" cy="25146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217624" y="4583668"/>
            <a:ext cx="37338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217624" y="3326368"/>
            <a:ext cx="914400" cy="12573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32024" y="3220535"/>
            <a:ext cx="0" cy="16679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32024" y="3340396"/>
            <a:ext cx="28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422184" y="3187996"/>
            <a:ext cx="381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22824" y="47038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Time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1311691" y="216540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Seq. No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2131674" y="470380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Initial</a:t>
            </a:r>
          </a:p>
          <a:p>
            <a:r>
              <a:rPr lang="en-AU" dirty="0" smtClean="0"/>
              <a:t>buffering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3260435" y="4695335"/>
            <a:ext cx="85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Playing</a:t>
            </a:r>
            <a:endParaRPr lang="en-AU" dirty="0"/>
          </a:p>
        </p:txBody>
      </p:sp>
      <p:sp>
        <p:nvSpPr>
          <p:cNvPr id="31" name="TextBox 30"/>
          <p:cNvSpPr txBox="1"/>
          <p:nvPr/>
        </p:nvSpPr>
        <p:spPr>
          <a:xfrm>
            <a:off x="2307139" y="5574268"/>
            <a:ext cx="5014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 smtClean="0"/>
              <a:t>Prefetch</a:t>
            </a:r>
            <a:r>
              <a:rPr lang="en-AU" dirty="0" smtClean="0"/>
              <a:t> is linear here, e.g. Reno</a:t>
            </a:r>
          </a:p>
          <a:p>
            <a:r>
              <a:rPr lang="en-AU" dirty="0"/>
              <a:t>B</a:t>
            </a:r>
            <a:r>
              <a:rPr lang="en-AU" dirty="0" smtClean="0"/>
              <a:t>ut depends on TCP variant, e.g. for cubic it is cubic</a:t>
            </a:r>
            <a:endParaRPr lang="en-AU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3200400" y="2566728"/>
            <a:ext cx="1859076" cy="9144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49634" y="3191655"/>
            <a:ext cx="28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39794" y="3039255"/>
            <a:ext cx="381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74755" y="3034447"/>
            <a:ext cx="28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064915" y="2882047"/>
            <a:ext cx="381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94639" y="2882047"/>
            <a:ext cx="28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384799" y="2729647"/>
            <a:ext cx="381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22899" y="2729647"/>
            <a:ext cx="288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13059" y="2577247"/>
            <a:ext cx="381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60284" y="294623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on</a:t>
            </a:r>
            <a:endParaRPr lang="en-A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701295" y="2801499"/>
            <a:ext cx="386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off</a:t>
            </a:r>
            <a:endParaRPr lang="en-AU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075952" y="2368775"/>
            <a:ext cx="17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Steady state rate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155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230" y="1295400"/>
            <a:ext cx="7352969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fabfile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230" y="1981200"/>
            <a:ext cx="2095169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experiment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6064" y="3848100"/>
            <a:ext cx="18288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s</a:t>
            </a:r>
            <a:r>
              <a:rPr lang="en-AU" dirty="0" err="1" smtClean="0">
                <a:solidFill>
                  <a:schemeClr val="tx1"/>
                </a:solidFill>
              </a:rPr>
              <a:t>anity_checks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72301" y="3154352"/>
            <a:ext cx="1665798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r</a:t>
            </a:r>
            <a:r>
              <a:rPr lang="en-AU" dirty="0" err="1" smtClean="0">
                <a:solidFill>
                  <a:schemeClr val="tx1"/>
                </a:solidFill>
              </a:rPr>
              <a:t>outer_setup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154352"/>
            <a:ext cx="1376901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loggers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64494" y="1982525"/>
            <a:ext cx="153460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util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72200" y="3153356"/>
            <a:ext cx="1523999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>
                <a:solidFill>
                  <a:schemeClr val="tx1"/>
                </a:solidFill>
              </a:rPr>
              <a:t>traffic_gens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230" y="4535225"/>
            <a:ext cx="7352969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AU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elper_functions</a:t>
            </a:r>
            <a:endParaRPr lang="en-A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90600" y="1676400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61597" y="1977225"/>
            <a:ext cx="153460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analysis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4953661" y="1672425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94496" y="1677725"/>
            <a:ext cx="0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7200" y="2363525"/>
            <a:ext cx="683812" cy="1484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41012" y="2363525"/>
            <a:ext cx="0" cy="790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0"/>
          </p:cNvCxnSpPr>
          <p:nvPr/>
        </p:nvCxnSpPr>
        <p:spPr>
          <a:xfrm>
            <a:off x="1143000" y="2363525"/>
            <a:ext cx="2362200" cy="7908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7" idx="0"/>
          </p:cNvCxnSpPr>
          <p:nvPr/>
        </p:nvCxnSpPr>
        <p:spPr>
          <a:xfrm>
            <a:off x="1143000" y="2358225"/>
            <a:ext cx="4117451" cy="7961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9" idx="0"/>
          </p:cNvCxnSpPr>
          <p:nvPr/>
        </p:nvCxnSpPr>
        <p:spPr>
          <a:xfrm>
            <a:off x="1154927" y="2362200"/>
            <a:ext cx="5779273" cy="791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3153687"/>
            <a:ext cx="1533276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h</a:t>
            </a:r>
            <a:r>
              <a:rPr lang="en-AU" dirty="0" err="1" smtClean="0">
                <a:solidFill>
                  <a:schemeClr val="tx1"/>
                </a:solidFill>
              </a:rPr>
              <a:t>ost_setup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6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096" y="577334"/>
            <a:ext cx="1905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</a:t>
            </a:r>
            <a:r>
              <a:rPr lang="en-AU" dirty="0" smtClean="0">
                <a:solidFill>
                  <a:schemeClr val="tx1"/>
                </a:solidFill>
              </a:rPr>
              <a:t>th3</a:t>
            </a:r>
          </a:p>
          <a:p>
            <a:pPr algn="ctr"/>
            <a:r>
              <a:rPr lang="en-AU" dirty="0" err="1">
                <a:solidFill>
                  <a:schemeClr val="tx1"/>
                </a:solidFill>
              </a:rPr>
              <a:t>n</a:t>
            </a:r>
            <a:r>
              <a:rPr lang="en-AU" dirty="0" err="1" smtClean="0">
                <a:solidFill>
                  <a:schemeClr val="tx1"/>
                </a:solidFill>
              </a:rPr>
              <a:t>etem</a:t>
            </a:r>
            <a:r>
              <a:rPr lang="en-AU" dirty="0" smtClean="0">
                <a:solidFill>
                  <a:schemeClr val="tx1"/>
                </a:solidFill>
              </a:rPr>
              <a:t> (5)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7096" y="1948934"/>
            <a:ext cx="1905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ifb1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</a:t>
            </a:r>
            <a:r>
              <a:rPr lang="en-AU" dirty="0" smtClean="0">
                <a:solidFill>
                  <a:schemeClr val="tx1"/>
                </a:solidFill>
              </a:rPr>
              <a:t>ate/AQM (3)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38400" y="1339334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657600" y="1339334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6695" y="145946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edirected (2)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657598" y="1471799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returned (4)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012096" y="958334"/>
            <a:ext cx="170290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08137" y="594303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r>
              <a:rPr lang="en-AU" dirty="0" smtClean="0"/>
              <a:t>acket leaves (6)</a:t>
            </a:r>
            <a:endParaRPr lang="en-AU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4192" y="963635"/>
            <a:ext cx="170290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589002"/>
            <a:ext cx="17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r>
              <a:rPr lang="en-AU" dirty="0" smtClean="0"/>
              <a:t>acket arrives (1)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240527" y="152400"/>
            <a:ext cx="12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UPSTREAM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2122930" y="3427302"/>
            <a:ext cx="1905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eth2</a:t>
            </a:r>
          </a:p>
          <a:p>
            <a:pPr algn="ctr"/>
            <a:r>
              <a:rPr lang="en-AU" dirty="0" err="1">
                <a:solidFill>
                  <a:schemeClr val="tx1"/>
                </a:solidFill>
              </a:rPr>
              <a:t>n</a:t>
            </a:r>
            <a:r>
              <a:rPr lang="en-AU" dirty="0" err="1" smtClean="0">
                <a:solidFill>
                  <a:schemeClr val="tx1"/>
                </a:solidFill>
              </a:rPr>
              <a:t>etem</a:t>
            </a:r>
            <a:r>
              <a:rPr lang="en-AU" dirty="0" smtClean="0">
                <a:solidFill>
                  <a:schemeClr val="tx1"/>
                </a:solidFill>
              </a:rPr>
              <a:t> (5)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2930" y="4798902"/>
            <a:ext cx="19050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ifb0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r</a:t>
            </a:r>
            <a:r>
              <a:rPr lang="en-AU" dirty="0" smtClean="0">
                <a:solidFill>
                  <a:schemeClr val="tx1"/>
                </a:solidFill>
              </a:rPr>
              <a:t>ate/AQM (3)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54234" y="418930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3434" y="4189302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2529" y="4309436"/>
            <a:ext cx="13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returned (4)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3673432" y="4321767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redirected (2)</a:t>
            </a:r>
            <a:endParaRPr lang="en-AU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27930" y="3808302"/>
            <a:ext cx="17029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3971" y="3444271"/>
            <a:ext cx="179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r>
              <a:rPr lang="en-AU" dirty="0" smtClean="0"/>
              <a:t>acket arrives (1)</a:t>
            </a:r>
            <a:endParaRPr lang="en-AU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0026" y="3813603"/>
            <a:ext cx="17029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4434" y="3438970"/>
            <a:ext cx="174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  <a:r>
              <a:rPr lang="en-AU" dirty="0" smtClean="0"/>
              <a:t>acket leaves (6)</a:t>
            </a:r>
            <a:endParaRPr lang="en-AU" dirty="0"/>
          </a:p>
        </p:txBody>
      </p:sp>
      <p:sp>
        <p:nvSpPr>
          <p:cNvPr id="26" name="TextBox 25"/>
          <p:cNvSpPr txBox="1"/>
          <p:nvPr/>
        </p:nvSpPr>
        <p:spPr>
          <a:xfrm>
            <a:off x="256361" y="3002368"/>
            <a:ext cx="161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DOWNSTREAM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09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2128988" y="3482452"/>
            <a:ext cx="301719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extract task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9225" y="3556119"/>
            <a:ext cx="3017192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extract task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2008" y="2590800"/>
            <a:ext cx="301719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analyse task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1402266" y="2972951"/>
            <a:ext cx="616959" cy="77366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47800" y="2780368"/>
            <a:ext cx="5642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895600" y="2971800"/>
            <a:ext cx="0" cy="5715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36417" y="3724186"/>
            <a:ext cx="4880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9817" y="3548558"/>
            <a:ext cx="17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Interim data files</a:t>
            </a:r>
            <a:endParaRPr lang="en-AU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36264" y="2971800"/>
            <a:ext cx="0" cy="5843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62326" y="1670099"/>
            <a:ext cx="3017192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R plot scripts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789" y="260361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User</a:t>
            </a:r>
            <a:endParaRPr lang="en-AU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3079293"/>
            <a:ext cx="117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List of files</a:t>
            </a:r>
            <a:endParaRPr lang="en-AU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52800" y="2034199"/>
            <a:ext cx="7217" cy="54731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70922" y="2123190"/>
            <a:ext cx="236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Environment variables</a:t>
            </a:r>
            <a:endParaRPr lang="en-AU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976670" y="1856901"/>
            <a:ext cx="4880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99573" y="1672235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Graphs</a:t>
            </a:r>
            <a:endParaRPr lang="en-AU" dirty="0"/>
          </a:p>
        </p:txBody>
      </p:sp>
      <p:cxnSp>
        <p:nvCxnSpPr>
          <p:cNvPr id="42" name="Elbow Connector 41"/>
          <p:cNvCxnSpPr>
            <a:stCxn id="30" idx="3"/>
            <a:endCxn id="19" idx="0"/>
          </p:cNvCxnSpPr>
          <p:nvPr/>
        </p:nvCxnSpPr>
        <p:spPr>
          <a:xfrm>
            <a:off x="4227169" y="3263959"/>
            <a:ext cx="2228500" cy="284599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4" idx="3"/>
          </p:cNvCxnSpPr>
          <p:nvPr/>
        </p:nvCxnSpPr>
        <p:spPr>
          <a:xfrm>
            <a:off x="5837019" y="2307856"/>
            <a:ext cx="792384" cy="1235444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146180" y="3672952"/>
            <a:ext cx="4880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3633</TotalTime>
  <Words>153</Words>
  <Application>Microsoft Office PowerPoint</Application>
  <PresentationFormat>On-screen Show (4:3)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szander</dc:creator>
  <cp:lastModifiedBy>Grenville Armitage</cp:lastModifiedBy>
  <cp:revision>45</cp:revision>
  <cp:lastPrinted>2014-12-22T01:20:18Z</cp:lastPrinted>
  <dcterms:created xsi:type="dcterms:W3CDTF">2006-08-16T00:00:00Z</dcterms:created>
  <dcterms:modified xsi:type="dcterms:W3CDTF">2016-06-07T06:41:46Z</dcterms:modified>
</cp:coreProperties>
</file>