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6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6BB3-A558-4E69-8EE8-0127A984342C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5308-3F7C-4FD3-8BD7-F889F4734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IPLIB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By,</a:t>
            </a:r>
          </a:p>
          <a:p>
            <a:r>
              <a:rPr lang="en-US" dirty="0" smtClean="0"/>
              <a:t>Sharath Manjunath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3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9776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Duplex cancellation based on paper size/Type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501"/>
            <a:ext cx="10515600" cy="4351338"/>
          </a:xfrm>
        </p:spPr>
        <p:txBody>
          <a:bodyPr/>
          <a:lstStyle/>
          <a:p>
            <a:r>
              <a:rPr lang="en-US" dirty="0" smtClean="0"/>
              <a:t>The paper can be duplexed only if it is in the below range and needs to satisfy both.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Width </a:t>
            </a:r>
            <a:r>
              <a:rPr lang="en-US" dirty="0" smtClean="0">
                <a:sym typeface="Wingdings" panose="05000000000000000000" pitchFamily="2" charset="2"/>
              </a:rPr>
              <a:t>– Min(140mm) and Max(297mm)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2. Length – Min(182mm) and Max(432mm)</a:t>
            </a:r>
          </a:p>
          <a:p>
            <a:r>
              <a:rPr lang="en-US" dirty="0" smtClean="0"/>
              <a:t>Envelope papers cannot be duplexed, because it may holds good in either width or length but not both.</a:t>
            </a:r>
          </a:p>
          <a:p>
            <a:r>
              <a:rPr lang="en-US" dirty="0" smtClean="0"/>
              <a:t>Duplex is done for all standard size papers.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1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Cont</a:t>
            </a:r>
            <a:r>
              <a:rPr lang="en-US" dirty="0" smtClean="0"/>
              <a:t>…. Macros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macros have been defined in an header files to check whether the duplex can be made or not.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define IPLIB_LENGTHMIN 182mm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define IPLIB_LENGTHMAX 432mm,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define IPLIB_WIDTHMIN 140mm 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define IPLIB_WIDTHMAX </a:t>
            </a:r>
            <a:r>
              <a:rPr lang="en-US" dirty="0" smtClean="0"/>
              <a:t>297mm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This macros have been added in </a:t>
            </a:r>
            <a:r>
              <a:rPr lang="en-US" b="1" dirty="0" err="1" smtClean="0"/>
              <a:t>ipLibDuplexTbl</a:t>
            </a:r>
            <a:r>
              <a:rPr lang="en-US" b="1" dirty="0"/>
              <a:t> </a:t>
            </a:r>
            <a:r>
              <a:rPr lang="en-US" dirty="0" smtClean="0"/>
              <a:t>which will also contains macros for custom paper sizes also.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Cont.… Code Flow…!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ipLibChkDupSize</a:t>
            </a:r>
            <a:r>
              <a:rPr lang="en-US" dirty="0" smtClean="0"/>
              <a:t>() refer to </a:t>
            </a:r>
            <a:r>
              <a:rPr lang="en-US" b="1" dirty="0" err="1"/>
              <a:t>ipLibDuplexTbl</a:t>
            </a:r>
            <a:r>
              <a:rPr lang="en-US" dirty="0"/>
              <a:t> </a:t>
            </a:r>
            <a:r>
              <a:rPr lang="en-US" dirty="0" smtClean="0"/>
              <a:t>macros and decide whether duplex can be done or not.</a:t>
            </a:r>
          </a:p>
          <a:p>
            <a:r>
              <a:rPr lang="en-US" dirty="0" smtClean="0"/>
              <a:t>How to get Job Done??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 Give the Condition with respect to the combination of MIN and MAX macro and Enjoy the Result.</a:t>
            </a:r>
          </a:p>
          <a:p>
            <a:r>
              <a:rPr lang="en-US" dirty="0" smtClean="0"/>
              <a:t>If the Condition is not satisfied, the job will be converted to Simplex.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0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189" cy="1325563"/>
          </a:xfrm>
        </p:spPr>
        <p:txBody>
          <a:bodyPr/>
          <a:lstStyle/>
          <a:p>
            <a:r>
              <a:rPr lang="en-US" dirty="0" smtClean="0"/>
              <a:t>Question arises: How it will convert to simplex??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 will send ESFC message with value assigned to </a:t>
            </a:r>
            <a:r>
              <a:rPr lang="en-US" dirty="0" err="1" smtClean="0"/>
              <a:t>hSingleSide</a:t>
            </a:r>
            <a:r>
              <a:rPr lang="en-US" dirty="0" smtClean="0"/>
              <a:t> variable. Based on this value IPLIB will decide whether it can be duplexable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 the paper types effect for duplexing??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Yeap</a:t>
            </a:r>
            <a:r>
              <a:rPr lang="en-US" dirty="0" smtClean="0"/>
              <a:t> it will effect.</a:t>
            </a:r>
          </a:p>
          <a:p>
            <a:r>
              <a:rPr lang="en-US" b="1" dirty="0" err="1" smtClean="0"/>
              <a:t>ipLibChkDupMedia</a:t>
            </a:r>
            <a:r>
              <a:rPr lang="en-US" b="1" dirty="0" smtClean="0"/>
              <a:t>() </a:t>
            </a:r>
            <a:r>
              <a:rPr lang="en-US" dirty="0" smtClean="0"/>
              <a:t>is responsible for duplexing based on paper types.</a:t>
            </a:r>
          </a:p>
          <a:p>
            <a:r>
              <a:rPr lang="en-US" dirty="0" smtClean="0"/>
              <a:t>Depending on the machine, the paper types are supported for duplexing.</a:t>
            </a:r>
          </a:p>
          <a:p>
            <a:r>
              <a:rPr lang="en-US" dirty="0" smtClean="0"/>
              <a:t>All the possible paper types have been defined in </a:t>
            </a:r>
            <a:r>
              <a:rPr lang="en-US" b="1" dirty="0" err="1" smtClean="0"/>
              <a:t>cpyCheckSuppotedMediaType</a:t>
            </a:r>
            <a:r>
              <a:rPr lang="en-US" b="1" dirty="0" smtClean="0"/>
              <a:t>().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84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Remake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JobSkip</a:t>
            </a:r>
            <a:r>
              <a:rPr lang="en-US" dirty="0" smtClean="0"/>
              <a:t> - </a:t>
            </a:r>
            <a:r>
              <a:rPr lang="en-US" i="1" dirty="0" err="1"/>
              <a:t>iSeqNo</a:t>
            </a:r>
            <a:r>
              <a:rPr lang="en-US" i="1" dirty="0"/>
              <a:t> value will reset so it is</a:t>
            </a:r>
            <a:br>
              <a:rPr lang="en-US" i="1" dirty="0"/>
            </a:br>
            <a:r>
              <a:rPr lang="en-US" i="1" dirty="0" smtClean="0"/>
              <a:t>required to</a:t>
            </a:r>
            <a:r>
              <a:rPr lang="en-US" i="1" dirty="0"/>
              <a:t> set the </a:t>
            </a:r>
            <a:r>
              <a:rPr lang="en-US" i="1" dirty="0" err="1"/>
              <a:t>hLastSeqNumber</a:t>
            </a:r>
            <a:r>
              <a:rPr lang="en-US" i="1" dirty="0"/>
              <a:t> value to ‑1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Sharath Fix the issue </a:t>
            </a:r>
            <a:r>
              <a:rPr lang="en-US" i="1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When the stack size changes[ Custom Duplex]. When tolerance comes into the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9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IPLIB OVERVIEW</vt:lpstr>
      <vt:lpstr>1. Duplex cancellation based on paper size/Type</vt:lpstr>
      <vt:lpstr>1. Cont…. Macros </vt:lpstr>
      <vt:lpstr>1. Cont.… Code Flow…! </vt:lpstr>
      <vt:lpstr>Question arises: How it will convert to simplex?? </vt:lpstr>
      <vt:lpstr>Will the paper types effect for duplexing??</vt:lpstr>
      <vt:lpstr>2. Remake Mechanisms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IPLIB OVERVIEW</dc:title>
  <dc:creator>Sharath Manjunath</dc:creator>
  <cp:lastModifiedBy>Sharath Manjunath</cp:lastModifiedBy>
  <cp:revision>11</cp:revision>
  <dcterms:created xsi:type="dcterms:W3CDTF">2018-05-17T08:02:43Z</dcterms:created>
  <dcterms:modified xsi:type="dcterms:W3CDTF">2018-05-17T10:23:50Z</dcterms:modified>
</cp:coreProperties>
</file>