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1" r:id="rId2"/>
    <p:sldId id="266" r:id="rId3"/>
    <p:sldId id="267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067300" y="1789114"/>
            <a:ext cx="7120467" cy="5056187"/>
            <a:chOff x="2394" y="1127"/>
            <a:chExt cx="3364" cy="3185"/>
          </a:xfrm>
        </p:grpSpPr>
        <p:sp>
          <p:nvSpPr>
            <p:cNvPr id="25603" name="Rectangle 3"/>
            <p:cNvSpPr>
              <a:spLocks noChangeArrowheads="1"/>
            </p:cNvSpPr>
            <p:nvPr/>
          </p:nvSpPr>
          <p:spPr bwMode="ltGray">
            <a:xfrm>
              <a:off x="4230" y="1365"/>
              <a:ext cx="197" cy="10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04" name="Oval 4"/>
            <p:cNvSpPr>
              <a:spLocks noChangeArrowheads="1"/>
            </p:cNvSpPr>
            <p:nvPr/>
          </p:nvSpPr>
          <p:spPr bwMode="ltGray">
            <a:xfrm>
              <a:off x="4299" y="1185"/>
              <a:ext cx="47" cy="47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05" name="Rectangle 5"/>
            <p:cNvSpPr>
              <a:spLocks noChangeArrowheads="1"/>
            </p:cNvSpPr>
            <p:nvPr/>
          </p:nvSpPr>
          <p:spPr bwMode="ltGray">
            <a:xfrm rot="995337">
              <a:off x="5205" y="1495"/>
              <a:ext cx="6" cy="20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06" name="Freeform 6"/>
            <p:cNvSpPr>
              <a:spLocks noEditPoints="1"/>
            </p:cNvSpPr>
            <p:nvPr/>
          </p:nvSpPr>
          <p:spPr bwMode="ltGray">
            <a:xfrm>
              <a:off x="4871" y="3508"/>
              <a:ext cx="66" cy="96"/>
            </a:xfrm>
            <a:custGeom>
              <a:avLst/>
              <a:gdLst/>
              <a:ahLst/>
              <a:cxnLst>
                <a:cxn ang="0">
                  <a:pos x="18" y="96"/>
                </a:cxn>
                <a:cxn ang="0">
                  <a:pos x="42" y="78"/>
                </a:cxn>
                <a:cxn ang="0">
                  <a:pos x="60" y="60"/>
                </a:cxn>
                <a:cxn ang="0">
                  <a:pos x="66" y="36"/>
                </a:cxn>
                <a:cxn ang="0">
                  <a:pos x="60" y="12"/>
                </a:cxn>
                <a:cxn ang="0">
                  <a:pos x="36" y="0"/>
                </a:cxn>
                <a:cxn ang="0">
                  <a:pos x="24" y="6"/>
                </a:cxn>
                <a:cxn ang="0">
                  <a:pos x="12" y="12"/>
                </a:cxn>
                <a:cxn ang="0">
                  <a:pos x="0" y="36"/>
                </a:cxn>
                <a:cxn ang="0">
                  <a:pos x="0" y="60"/>
                </a:cxn>
                <a:cxn ang="0">
                  <a:pos x="12" y="84"/>
                </a:cxn>
                <a:cxn ang="0">
                  <a:pos x="18" y="96"/>
                </a:cxn>
                <a:cxn ang="0">
                  <a:pos x="18" y="96"/>
                </a:cxn>
                <a:cxn ang="0">
                  <a:pos x="42" y="18"/>
                </a:cxn>
                <a:cxn ang="0">
                  <a:pos x="54" y="24"/>
                </a:cxn>
                <a:cxn ang="0">
                  <a:pos x="60" y="36"/>
                </a:cxn>
                <a:cxn ang="0">
                  <a:pos x="60" y="48"/>
                </a:cxn>
                <a:cxn ang="0">
                  <a:pos x="54" y="54"/>
                </a:cxn>
                <a:cxn ang="0">
                  <a:pos x="36" y="72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12" y="48"/>
                </a:cxn>
                <a:cxn ang="0">
                  <a:pos x="18" y="24"/>
                </a:cxn>
                <a:cxn ang="0">
                  <a:pos x="30" y="18"/>
                </a:cxn>
                <a:cxn ang="0">
                  <a:pos x="42" y="18"/>
                </a:cxn>
                <a:cxn ang="0">
                  <a:pos x="42" y="18"/>
                </a:cxn>
              </a:cxnLst>
              <a:rect l="0" t="0" r="r" b="b"/>
              <a:pathLst>
                <a:path w="66" h="96">
                  <a:moveTo>
                    <a:pt x="18" y="96"/>
                  </a:moveTo>
                  <a:lnTo>
                    <a:pt x="42" y="78"/>
                  </a:lnTo>
                  <a:lnTo>
                    <a:pt x="60" y="60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6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12" y="84"/>
                  </a:lnTo>
                  <a:lnTo>
                    <a:pt x="18" y="96"/>
                  </a:lnTo>
                  <a:lnTo>
                    <a:pt x="18" y="96"/>
                  </a:lnTo>
                  <a:close/>
                  <a:moveTo>
                    <a:pt x="42" y="18"/>
                  </a:moveTo>
                  <a:lnTo>
                    <a:pt x="54" y="24"/>
                  </a:lnTo>
                  <a:lnTo>
                    <a:pt x="60" y="36"/>
                  </a:lnTo>
                  <a:lnTo>
                    <a:pt x="60" y="48"/>
                  </a:lnTo>
                  <a:lnTo>
                    <a:pt x="54" y="54"/>
                  </a:lnTo>
                  <a:lnTo>
                    <a:pt x="36" y="72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12" y="48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42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07" name="Rectangle 7"/>
            <p:cNvSpPr>
              <a:spLocks noChangeArrowheads="1"/>
            </p:cNvSpPr>
            <p:nvPr/>
          </p:nvSpPr>
          <p:spPr bwMode="ltGray">
            <a:xfrm rot="91736">
              <a:off x="5487" y="1535"/>
              <a:ext cx="6" cy="1998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08" name="Rectangle 8"/>
            <p:cNvSpPr>
              <a:spLocks noChangeArrowheads="1"/>
            </p:cNvSpPr>
            <p:nvPr/>
          </p:nvSpPr>
          <p:spPr bwMode="ltGray">
            <a:xfrm rot="-926223">
              <a:off x="5640" y="1521"/>
              <a:ext cx="6" cy="881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09" name="Rectangle 9"/>
            <p:cNvSpPr>
              <a:spLocks noChangeArrowheads="1"/>
            </p:cNvSpPr>
            <p:nvPr/>
          </p:nvSpPr>
          <p:spPr bwMode="ltGray">
            <a:xfrm rot="-1140313">
              <a:off x="3444" y="1816"/>
              <a:ext cx="6" cy="203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10" name="Rectangle 10"/>
            <p:cNvSpPr>
              <a:spLocks noChangeArrowheads="1"/>
            </p:cNvSpPr>
            <p:nvPr/>
          </p:nvSpPr>
          <p:spPr bwMode="ltGray">
            <a:xfrm rot="1114412">
              <a:off x="2757" y="1821"/>
              <a:ext cx="6" cy="2119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11" name="Rectangle 11"/>
            <p:cNvSpPr>
              <a:spLocks noChangeArrowheads="1"/>
            </p:cNvSpPr>
            <p:nvPr/>
          </p:nvSpPr>
          <p:spPr bwMode="ltGray">
            <a:xfrm rot="254676">
              <a:off x="3035" y="1870"/>
              <a:ext cx="6" cy="190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12" name="Freeform 12"/>
            <p:cNvSpPr>
              <a:spLocks/>
            </p:cNvSpPr>
            <p:nvPr/>
          </p:nvSpPr>
          <p:spPr bwMode="ltGray">
            <a:xfrm>
              <a:off x="4007" y="3021"/>
              <a:ext cx="623" cy="156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162" y="36"/>
                </a:cxn>
                <a:cxn ang="0">
                  <a:pos x="251" y="36"/>
                </a:cxn>
                <a:cxn ang="0">
                  <a:pos x="354" y="30"/>
                </a:cxn>
                <a:cxn ang="0">
                  <a:pos x="473" y="18"/>
                </a:cxn>
                <a:cxn ang="0">
                  <a:pos x="611" y="0"/>
                </a:cxn>
                <a:cxn ang="0">
                  <a:pos x="623" y="114"/>
                </a:cxn>
                <a:cxn ang="0">
                  <a:pos x="497" y="138"/>
                </a:cxn>
                <a:cxn ang="0">
                  <a:pos x="414" y="150"/>
                </a:cxn>
                <a:cxn ang="0">
                  <a:pos x="318" y="156"/>
                </a:cxn>
                <a:cxn ang="0">
                  <a:pos x="215" y="156"/>
                </a:cxn>
                <a:cxn ang="0">
                  <a:pos x="108" y="150"/>
                </a:cxn>
                <a:cxn ang="0">
                  <a:pos x="0" y="132"/>
                </a:cxn>
                <a:cxn ang="0">
                  <a:pos x="6" y="18"/>
                </a:cxn>
                <a:cxn ang="0">
                  <a:pos x="6" y="18"/>
                </a:cxn>
              </a:cxnLst>
              <a:rect l="0" t="0" r="r" b="b"/>
              <a:pathLst>
                <a:path w="623" h="156">
                  <a:moveTo>
                    <a:pt x="6" y="18"/>
                  </a:moveTo>
                  <a:lnTo>
                    <a:pt x="162" y="36"/>
                  </a:lnTo>
                  <a:lnTo>
                    <a:pt x="251" y="36"/>
                  </a:lnTo>
                  <a:lnTo>
                    <a:pt x="354" y="30"/>
                  </a:lnTo>
                  <a:lnTo>
                    <a:pt x="473" y="18"/>
                  </a:lnTo>
                  <a:lnTo>
                    <a:pt x="611" y="0"/>
                  </a:lnTo>
                  <a:lnTo>
                    <a:pt x="623" y="114"/>
                  </a:lnTo>
                  <a:lnTo>
                    <a:pt x="497" y="138"/>
                  </a:lnTo>
                  <a:lnTo>
                    <a:pt x="414" y="150"/>
                  </a:lnTo>
                  <a:lnTo>
                    <a:pt x="318" y="156"/>
                  </a:lnTo>
                  <a:lnTo>
                    <a:pt x="215" y="156"/>
                  </a:lnTo>
                  <a:lnTo>
                    <a:pt x="108" y="150"/>
                  </a:lnTo>
                  <a:lnTo>
                    <a:pt x="0" y="132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3" name="Freeform 13"/>
            <p:cNvSpPr>
              <a:spLocks/>
            </p:cNvSpPr>
            <p:nvPr/>
          </p:nvSpPr>
          <p:spPr bwMode="ltGray">
            <a:xfrm>
              <a:off x="4762" y="3591"/>
              <a:ext cx="996" cy="126"/>
            </a:xfrm>
            <a:custGeom>
              <a:avLst/>
              <a:gdLst/>
              <a:ahLst/>
              <a:cxnLst>
                <a:cxn ang="0">
                  <a:pos x="754" y="6"/>
                </a:cxn>
                <a:cxn ang="0">
                  <a:pos x="652" y="6"/>
                </a:cxn>
                <a:cxn ang="0">
                  <a:pos x="563" y="6"/>
                </a:cxn>
                <a:cxn ang="0">
                  <a:pos x="479" y="6"/>
                </a:cxn>
                <a:cxn ang="0">
                  <a:pos x="401" y="6"/>
                </a:cxn>
                <a:cxn ang="0">
                  <a:pos x="335" y="0"/>
                </a:cxn>
                <a:cxn ang="0">
                  <a:pos x="276" y="0"/>
                </a:cxn>
                <a:cxn ang="0">
                  <a:pos x="222" y="0"/>
                </a:cxn>
                <a:cxn ang="0">
                  <a:pos x="180" y="6"/>
                </a:cxn>
                <a:cxn ang="0">
                  <a:pos x="138" y="6"/>
                </a:cxn>
                <a:cxn ang="0">
                  <a:pos x="108" y="6"/>
                </a:cxn>
                <a:cxn ang="0">
                  <a:pos x="54" y="6"/>
                </a:cxn>
                <a:cxn ang="0">
                  <a:pos x="24" y="12"/>
                </a:cxn>
                <a:cxn ang="0">
                  <a:pos x="6" y="18"/>
                </a:cxn>
                <a:cxn ang="0">
                  <a:pos x="0" y="24"/>
                </a:cxn>
                <a:cxn ang="0">
                  <a:pos x="12" y="42"/>
                </a:cxn>
                <a:cxn ang="0">
                  <a:pos x="18" y="48"/>
                </a:cxn>
                <a:cxn ang="0">
                  <a:pos x="30" y="54"/>
                </a:cxn>
                <a:cxn ang="0">
                  <a:pos x="60" y="60"/>
                </a:cxn>
                <a:cxn ang="0">
                  <a:pos x="90" y="72"/>
                </a:cxn>
                <a:cxn ang="0">
                  <a:pos x="144" y="84"/>
                </a:cxn>
                <a:cxn ang="0">
                  <a:pos x="210" y="90"/>
                </a:cxn>
                <a:cxn ang="0">
                  <a:pos x="293" y="102"/>
                </a:cxn>
                <a:cxn ang="0">
                  <a:pos x="389" y="108"/>
                </a:cxn>
                <a:cxn ang="0">
                  <a:pos x="503" y="120"/>
                </a:cxn>
                <a:cxn ang="0">
                  <a:pos x="622" y="120"/>
                </a:cxn>
                <a:cxn ang="0">
                  <a:pos x="754" y="126"/>
                </a:cxn>
                <a:cxn ang="0">
                  <a:pos x="873" y="126"/>
                </a:cxn>
                <a:cxn ang="0">
                  <a:pos x="993" y="126"/>
                </a:cxn>
                <a:cxn ang="0">
                  <a:pos x="993" y="12"/>
                </a:cxn>
                <a:cxn ang="0">
                  <a:pos x="879" y="12"/>
                </a:cxn>
                <a:cxn ang="0">
                  <a:pos x="754" y="6"/>
                </a:cxn>
                <a:cxn ang="0">
                  <a:pos x="754" y="6"/>
                </a:cxn>
              </a:cxnLst>
              <a:rect l="0" t="0" r="r" b="b"/>
              <a:pathLst>
                <a:path w="993" h="126">
                  <a:moveTo>
                    <a:pt x="754" y="6"/>
                  </a:moveTo>
                  <a:lnTo>
                    <a:pt x="652" y="6"/>
                  </a:lnTo>
                  <a:lnTo>
                    <a:pt x="563" y="6"/>
                  </a:lnTo>
                  <a:lnTo>
                    <a:pt x="479" y="6"/>
                  </a:lnTo>
                  <a:lnTo>
                    <a:pt x="401" y="6"/>
                  </a:lnTo>
                  <a:lnTo>
                    <a:pt x="335" y="0"/>
                  </a:lnTo>
                  <a:lnTo>
                    <a:pt x="276" y="0"/>
                  </a:lnTo>
                  <a:lnTo>
                    <a:pt x="222" y="0"/>
                  </a:lnTo>
                  <a:lnTo>
                    <a:pt x="180" y="6"/>
                  </a:lnTo>
                  <a:lnTo>
                    <a:pt x="138" y="6"/>
                  </a:lnTo>
                  <a:lnTo>
                    <a:pt x="108" y="6"/>
                  </a:lnTo>
                  <a:lnTo>
                    <a:pt x="54" y="6"/>
                  </a:lnTo>
                  <a:lnTo>
                    <a:pt x="24" y="12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18" y="48"/>
                  </a:lnTo>
                  <a:lnTo>
                    <a:pt x="30" y="54"/>
                  </a:lnTo>
                  <a:lnTo>
                    <a:pt x="60" y="60"/>
                  </a:lnTo>
                  <a:lnTo>
                    <a:pt x="90" y="72"/>
                  </a:lnTo>
                  <a:lnTo>
                    <a:pt x="144" y="84"/>
                  </a:lnTo>
                  <a:lnTo>
                    <a:pt x="210" y="90"/>
                  </a:lnTo>
                  <a:lnTo>
                    <a:pt x="293" y="102"/>
                  </a:lnTo>
                  <a:lnTo>
                    <a:pt x="389" y="108"/>
                  </a:lnTo>
                  <a:lnTo>
                    <a:pt x="503" y="120"/>
                  </a:lnTo>
                  <a:lnTo>
                    <a:pt x="622" y="120"/>
                  </a:lnTo>
                  <a:lnTo>
                    <a:pt x="754" y="126"/>
                  </a:lnTo>
                  <a:lnTo>
                    <a:pt x="873" y="126"/>
                  </a:lnTo>
                  <a:lnTo>
                    <a:pt x="993" y="126"/>
                  </a:lnTo>
                  <a:lnTo>
                    <a:pt x="993" y="12"/>
                  </a:lnTo>
                  <a:lnTo>
                    <a:pt x="879" y="12"/>
                  </a:lnTo>
                  <a:lnTo>
                    <a:pt x="754" y="6"/>
                  </a:lnTo>
                  <a:lnTo>
                    <a:pt x="754" y="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4" name="Freeform 14"/>
            <p:cNvSpPr>
              <a:spLocks/>
            </p:cNvSpPr>
            <p:nvPr/>
          </p:nvSpPr>
          <p:spPr bwMode="ltGray">
            <a:xfrm>
              <a:off x="4786" y="3645"/>
              <a:ext cx="972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54"/>
                </a:cxn>
                <a:cxn ang="0">
                  <a:pos x="66" y="96"/>
                </a:cxn>
                <a:cxn ang="0">
                  <a:pos x="120" y="137"/>
                </a:cxn>
                <a:cxn ang="0">
                  <a:pos x="198" y="173"/>
                </a:cxn>
                <a:cxn ang="0">
                  <a:pos x="293" y="203"/>
                </a:cxn>
                <a:cxn ang="0">
                  <a:pos x="353" y="215"/>
                </a:cxn>
                <a:cxn ang="0">
                  <a:pos x="413" y="227"/>
                </a:cxn>
                <a:cxn ang="0">
                  <a:pos x="479" y="233"/>
                </a:cxn>
                <a:cxn ang="0">
                  <a:pos x="556" y="239"/>
                </a:cxn>
                <a:cxn ang="0">
                  <a:pos x="634" y="245"/>
                </a:cxn>
                <a:cxn ang="0">
                  <a:pos x="724" y="245"/>
                </a:cxn>
                <a:cxn ang="0">
                  <a:pos x="855" y="245"/>
                </a:cxn>
                <a:cxn ang="0">
                  <a:pos x="969" y="239"/>
                </a:cxn>
                <a:cxn ang="0">
                  <a:pos x="969" y="60"/>
                </a:cxn>
                <a:cxn ang="0">
                  <a:pos x="700" y="60"/>
                </a:cxn>
                <a:cxn ang="0">
                  <a:pos x="503" y="54"/>
                </a:cxn>
                <a:cxn ang="0">
                  <a:pos x="317" y="42"/>
                </a:cxn>
                <a:cxn ang="0">
                  <a:pos x="150" y="24"/>
                </a:cxn>
                <a:cxn ang="0">
                  <a:pos x="72" y="1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69" h="245">
                  <a:moveTo>
                    <a:pt x="0" y="0"/>
                  </a:moveTo>
                  <a:lnTo>
                    <a:pt x="24" y="54"/>
                  </a:lnTo>
                  <a:lnTo>
                    <a:pt x="66" y="96"/>
                  </a:lnTo>
                  <a:lnTo>
                    <a:pt x="120" y="137"/>
                  </a:lnTo>
                  <a:lnTo>
                    <a:pt x="198" y="173"/>
                  </a:lnTo>
                  <a:lnTo>
                    <a:pt x="293" y="203"/>
                  </a:lnTo>
                  <a:lnTo>
                    <a:pt x="353" y="215"/>
                  </a:lnTo>
                  <a:lnTo>
                    <a:pt x="413" y="227"/>
                  </a:lnTo>
                  <a:lnTo>
                    <a:pt x="479" y="233"/>
                  </a:lnTo>
                  <a:lnTo>
                    <a:pt x="556" y="239"/>
                  </a:lnTo>
                  <a:lnTo>
                    <a:pt x="634" y="245"/>
                  </a:lnTo>
                  <a:lnTo>
                    <a:pt x="724" y="245"/>
                  </a:lnTo>
                  <a:lnTo>
                    <a:pt x="855" y="245"/>
                  </a:lnTo>
                  <a:lnTo>
                    <a:pt x="969" y="239"/>
                  </a:lnTo>
                  <a:lnTo>
                    <a:pt x="969" y="60"/>
                  </a:lnTo>
                  <a:lnTo>
                    <a:pt x="700" y="60"/>
                  </a:lnTo>
                  <a:lnTo>
                    <a:pt x="503" y="54"/>
                  </a:lnTo>
                  <a:lnTo>
                    <a:pt x="317" y="42"/>
                  </a:lnTo>
                  <a:lnTo>
                    <a:pt x="150" y="24"/>
                  </a:lnTo>
                  <a:lnTo>
                    <a:pt x="7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5" name="Freeform 15"/>
            <p:cNvSpPr>
              <a:spLocks/>
            </p:cNvSpPr>
            <p:nvPr/>
          </p:nvSpPr>
          <p:spPr bwMode="ltGray">
            <a:xfrm>
              <a:off x="4804" y="3591"/>
              <a:ext cx="954" cy="90"/>
            </a:xfrm>
            <a:custGeom>
              <a:avLst/>
              <a:gdLst/>
              <a:ahLst/>
              <a:cxnLst>
                <a:cxn ang="0">
                  <a:pos x="700" y="0"/>
                </a:cxn>
                <a:cxn ang="0">
                  <a:pos x="598" y="0"/>
                </a:cxn>
                <a:cxn ang="0">
                  <a:pos x="515" y="0"/>
                </a:cxn>
                <a:cxn ang="0">
                  <a:pos x="431" y="0"/>
                </a:cxn>
                <a:cxn ang="0">
                  <a:pos x="365" y="0"/>
                </a:cxn>
                <a:cxn ang="0">
                  <a:pos x="299" y="0"/>
                </a:cxn>
                <a:cxn ang="0">
                  <a:pos x="245" y="0"/>
                </a:cxn>
                <a:cxn ang="0">
                  <a:pos x="198" y="0"/>
                </a:cxn>
                <a:cxn ang="0">
                  <a:pos x="162" y="0"/>
                </a:cxn>
                <a:cxn ang="0">
                  <a:pos x="126" y="6"/>
                </a:cxn>
                <a:cxn ang="0">
                  <a:pos x="96" y="6"/>
                </a:cxn>
                <a:cxn ang="0">
                  <a:pos x="54" y="12"/>
                </a:cxn>
                <a:cxn ang="0">
                  <a:pos x="30" y="12"/>
                </a:cxn>
                <a:cxn ang="0">
                  <a:pos x="12" y="18"/>
                </a:cxn>
                <a:cxn ang="0">
                  <a:pos x="6" y="18"/>
                </a:cxn>
                <a:cxn ang="0">
                  <a:pos x="0" y="24"/>
                </a:cxn>
                <a:cxn ang="0">
                  <a:pos x="6" y="30"/>
                </a:cxn>
                <a:cxn ang="0">
                  <a:pos x="24" y="36"/>
                </a:cxn>
                <a:cxn ang="0">
                  <a:pos x="54" y="42"/>
                </a:cxn>
                <a:cxn ang="0">
                  <a:pos x="102" y="54"/>
                </a:cxn>
                <a:cxn ang="0">
                  <a:pos x="168" y="60"/>
                </a:cxn>
                <a:cxn ang="0">
                  <a:pos x="251" y="66"/>
                </a:cxn>
                <a:cxn ang="0">
                  <a:pos x="341" y="78"/>
                </a:cxn>
                <a:cxn ang="0">
                  <a:pos x="449" y="84"/>
                </a:cxn>
                <a:cxn ang="0">
                  <a:pos x="568" y="84"/>
                </a:cxn>
                <a:cxn ang="0">
                  <a:pos x="694" y="90"/>
                </a:cxn>
                <a:cxn ang="0">
                  <a:pos x="825" y="90"/>
                </a:cxn>
                <a:cxn ang="0">
                  <a:pos x="951" y="90"/>
                </a:cxn>
                <a:cxn ang="0">
                  <a:pos x="951" y="6"/>
                </a:cxn>
                <a:cxn ang="0">
                  <a:pos x="831" y="6"/>
                </a:cxn>
                <a:cxn ang="0">
                  <a:pos x="772" y="6"/>
                </a:cxn>
                <a:cxn ang="0">
                  <a:pos x="700" y="0"/>
                </a:cxn>
                <a:cxn ang="0">
                  <a:pos x="700" y="0"/>
                </a:cxn>
              </a:cxnLst>
              <a:rect l="0" t="0" r="r" b="b"/>
              <a:pathLst>
                <a:path w="951" h="90">
                  <a:moveTo>
                    <a:pt x="700" y="0"/>
                  </a:moveTo>
                  <a:lnTo>
                    <a:pt x="598" y="0"/>
                  </a:lnTo>
                  <a:lnTo>
                    <a:pt x="515" y="0"/>
                  </a:lnTo>
                  <a:lnTo>
                    <a:pt x="431" y="0"/>
                  </a:lnTo>
                  <a:lnTo>
                    <a:pt x="365" y="0"/>
                  </a:lnTo>
                  <a:lnTo>
                    <a:pt x="299" y="0"/>
                  </a:lnTo>
                  <a:lnTo>
                    <a:pt x="245" y="0"/>
                  </a:lnTo>
                  <a:lnTo>
                    <a:pt x="198" y="0"/>
                  </a:lnTo>
                  <a:lnTo>
                    <a:pt x="162" y="0"/>
                  </a:lnTo>
                  <a:lnTo>
                    <a:pt x="126" y="6"/>
                  </a:lnTo>
                  <a:lnTo>
                    <a:pt x="96" y="6"/>
                  </a:lnTo>
                  <a:lnTo>
                    <a:pt x="54" y="12"/>
                  </a:lnTo>
                  <a:lnTo>
                    <a:pt x="30" y="12"/>
                  </a:lnTo>
                  <a:lnTo>
                    <a:pt x="12" y="18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6" y="30"/>
                  </a:lnTo>
                  <a:lnTo>
                    <a:pt x="24" y="36"/>
                  </a:lnTo>
                  <a:lnTo>
                    <a:pt x="54" y="42"/>
                  </a:lnTo>
                  <a:lnTo>
                    <a:pt x="102" y="54"/>
                  </a:lnTo>
                  <a:lnTo>
                    <a:pt x="168" y="60"/>
                  </a:lnTo>
                  <a:lnTo>
                    <a:pt x="251" y="66"/>
                  </a:lnTo>
                  <a:lnTo>
                    <a:pt x="341" y="78"/>
                  </a:lnTo>
                  <a:lnTo>
                    <a:pt x="449" y="84"/>
                  </a:lnTo>
                  <a:lnTo>
                    <a:pt x="568" y="84"/>
                  </a:lnTo>
                  <a:lnTo>
                    <a:pt x="694" y="90"/>
                  </a:lnTo>
                  <a:lnTo>
                    <a:pt x="825" y="90"/>
                  </a:lnTo>
                  <a:lnTo>
                    <a:pt x="951" y="90"/>
                  </a:lnTo>
                  <a:lnTo>
                    <a:pt x="951" y="6"/>
                  </a:lnTo>
                  <a:lnTo>
                    <a:pt x="831" y="6"/>
                  </a:lnTo>
                  <a:lnTo>
                    <a:pt x="772" y="6"/>
                  </a:lnTo>
                  <a:lnTo>
                    <a:pt x="700" y="0"/>
                  </a:lnTo>
                  <a:lnTo>
                    <a:pt x="7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Freeform 16"/>
            <p:cNvSpPr>
              <a:spLocks/>
            </p:cNvSpPr>
            <p:nvPr/>
          </p:nvSpPr>
          <p:spPr bwMode="ltGray">
            <a:xfrm>
              <a:off x="3059" y="1541"/>
              <a:ext cx="102" cy="15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12"/>
                </a:cxn>
                <a:cxn ang="0">
                  <a:pos x="30" y="72"/>
                </a:cxn>
                <a:cxn ang="0">
                  <a:pos x="30" y="155"/>
                </a:cxn>
                <a:cxn ang="0">
                  <a:pos x="72" y="155"/>
                </a:cxn>
                <a:cxn ang="0">
                  <a:pos x="72" y="66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2" h="155">
                  <a:moveTo>
                    <a:pt x="102" y="0"/>
                  </a:moveTo>
                  <a:lnTo>
                    <a:pt x="0" y="12"/>
                  </a:lnTo>
                  <a:lnTo>
                    <a:pt x="30" y="72"/>
                  </a:lnTo>
                  <a:lnTo>
                    <a:pt x="30" y="155"/>
                  </a:lnTo>
                  <a:lnTo>
                    <a:pt x="72" y="155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7" name="Freeform 17"/>
            <p:cNvSpPr>
              <a:spLocks noEditPoints="1"/>
            </p:cNvSpPr>
            <p:nvPr/>
          </p:nvSpPr>
          <p:spPr bwMode="ltGray">
            <a:xfrm>
              <a:off x="3059" y="1690"/>
              <a:ext cx="90" cy="96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72" y="72"/>
                </a:cxn>
                <a:cxn ang="0">
                  <a:pos x="84" y="48"/>
                </a:cxn>
                <a:cxn ang="0">
                  <a:pos x="90" y="36"/>
                </a:cxn>
                <a:cxn ang="0">
                  <a:pos x="84" y="24"/>
                </a:cxn>
                <a:cxn ang="0">
                  <a:pos x="66" y="6"/>
                </a:cxn>
                <a:cxn ang="0">
                  <a:pos x="42" y="0"/>
                </a:cxn>
                <a:cxn ang="0">
                  <a:pos x="24" y="0"/>
                </a:cxn>
                <a:cxn ang="0">
                  <a:pos x="12" y="12"/>
                </a:cxn>
                <a:cxn ang="0">
                  <a:pos x="6" y="24"/>
                </a:cxn>
                <a:cxn ang="0">
                  <a:pos x="0" y="36"/>
                </a:cxn>
                <a:cxn ang="0">
                  <a:pos x="12" y="66"/>
                </a:cxn>
                <a:cxn ang="0">
                  <a:pos x="30" y="84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24"/>
                </a:cxn>
                <a:cxn ang="0">
                  <a:pos x="72" y="36"/>
                </a:cxn>
                <a:cxn ang="0">
                  <a:pos x="72" y="48"/>
                </a:cxn>
                <a:cxn ang="0">
                  <a:pos x="54" y="66"/>
                </a:cxn>
                <a:cxn ang="0">
                  <a:pos x="48" y="78"/>
                </a:cxn>
                <a:cxn ang="0">
                  <a:pos x="30" y="66"/>
                </a:cxn>
                <a:cxn ang="0">
                  <a:pos x="24" y="48"/>
                </a:cxn>
                <a:cxn ang="0">
                  <a:pos x="18" y="30"/>
                </a:cxn>
                <a:cxn ang="0">
                  <a:pos x="30" y="12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90" h="96">
                  <a:moveTo>
                    <a:pt x="48" y="96"/>
                  </a:moveTo>
                  <a:lnTo>
                    <a:pt x="72" y="72"/>
                  </a:lnTo>
                  <a:lnTo>
                    <a:pt x="84" y="48"/>
                  </a:lnTo>
                  <a:lnTo>
                    <a:pt x="90" y="36"/>
                  </a:lnTo>
                  <a:lnTo>
                    <a:pt x="84" y="24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0"/>
                  </a:lnTo>
                  <a:lnTo>
                    <a:pt x="12" y="12"/>
                  </a:lnTo>
                  <a:lnTo>
                    <a:pt x="6" y="24"/>
                  </a:lnTo>
                  <a:lnTo>
                    <a:pt x="0" y="36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54" y="66"/>
                  </a:lnTo>
                  <a:lnTo>
                    <a:pt x="48" y="78"/>
                  </a:lnTo>
                  <a:lnTo>
                    <a:pt x="30" y="66"/>
                  </a:lnTo>
                  <a:lnTo>
                    <a:pt x="24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Freeform 18"/>
            <p:cNvSpPr>
              <a:spLocks noEditPoints="1"/>
            </p:cNvSpPr>
            <p:nvPr/>
          </p:nvSpPr>
          <p:spPr bwMode="ltGray">
            <a:xfrm>
              <a:off x="3059" y="1768"/>
              <a:ext cx="90" cy="10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2" y="102"/>
                </a:cxn>
                <a:cxn ang="0">
                  <a:pos x="24" y="108"/>
                </a:cxn>
                <a:cxn ang="0">
                  <a:pos x="54" y="108"/>
                </a:cxn>
                <a:cxn ang="0">
                  <a:pos x="78" y="96"/>
                </a:cxn>
                <a:cxn ang="0">
                  <a:pos x="90" y="72"/>
                </a:cxn>
                <a:cxn ang="0">
                  <a:pos x="84" y="42"/>
                </a:cxn>
                <a:cxn ang="0">
                  <a:pos x="66" y="24"/>
                </a:cxn>
                <a:cxn ang="0">
                  <a:pos x="54" y="12"/>
                </a:cxn>
                <a:cxn ang="0">
                  <a:pos x="48" y="6"/>
                </a:cxn>
                <a:cxn ang="0">
                  <a:pos x="48" y="6"/>
                </a:cxn>
                <a:cxn ang="0">
                  <a:pos x="48" y="0"/>
                </a:cxn>
                <a:cxn ang="0">
                  <a:pos x="24" y="24"/>
                </a:cxn>
                <a:cxn ang="0">
                  <a:pos x="6" y="48"/>
                </a:cxn>
                <a:cxn ang="0">
                  <a:pos x="0" y="66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12" y="66"/>
                </a:cxn>
                <a:cxn ang="0">
                  <a:pos x="18" y="48"/>
                </a:cxn>
                <a:cxn ang="0">
                  <a:pos x="30" y="36"/>
                </a:cxn>
                <a:cxn ang="0">
                  <a:pos x="42" y="24"/>
                </a:cxn>
                <a:cxn ang="0">
                  <a:pos x="48" y="18"/>
                </a:cxn>
                <a:cxn ang="0">
                  <a:pos x="66" y="30"/>
                </a:cxn>
                <a:cxn ang="0">
                  <a:pos x="72" y="48"/>
                </a:cxn>
                <a:cxn ang="0">
                  <a:pos x="78" y="72"/>
                </a:cxn>
                <a:cxn ang="0">
                  <a:pos x="78" y="84"/>
                </a:cxn>
                <a:cxn ang="0">
                  <a:pos x="66" y="96"/>
                </a:cxn>
                <a:cxn ang="0">
                  <a:pos x="42" y="102"/>
                </a:cxn>
                <a:cxn ang="0">
                  <a:pos x="30" y="96"/>
                </a:cxn>
                <a:cxn ang="0">
                  <a:pos x="18" y="90"/>
                </a:cxn>
                <a:cxn ang="0">
                  <a:pos x="12" y="78"/>
                </a:cxn>
                <a:cxn ang="0">
                  <a:pos x="12" y="66"/>
                </a:cxn>
                <a:cxn ang="0">
                  <a:pos x="12" y="66"/>
                </a:cxn>
              </a:cxnLst>
              <a:rect l="0" t="0" r="r" b="b"/>
              <a:pathLst>
                <a:path w="90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54" y="108"/>
                  </a:lnTo>
                  <a:lnTo>
                    <a:pt x="78" y="96"/>
                  </a:lnTo>
                  <a:lnTo>
                    <a:pt x="90" y="72"/>
                  </a:lnTo>
                  <a:lnTo>
                    <a:pt x="84" y="42"/>
                  </a:lnTo>
                  <a:lnTo>
                    <a:pt x="66" y="24"/>
                  </a:lnTo>
                  <a:lnTo>
                    <a:pt x="54" y="12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30" y="36"/>
                  </a:lnTo>
                  <a:lnTo>
                    <a:pt x="42" y="24"/>
                  </a:lnTo>
                  <a:lnTo>
                    <a:pt x="48" y="18"/>
                  </a:lnTo>
                  <a:lnTo>
                    <a:pt x="66" y="30"/>
                  </a:lnTo>
                  <a:lnTo>
                    <a:pt x="72" y="48"/>
                  </a:lnTo>
                  <a:lnTo>
                    <a:pt x="78" y="72"/>
                  </a:lnTo>
                  <a:lnTo>
                    <a:pt x="78" y="84"/>
                  </a:lnTo>
                  <a:lnTo>
                    <a:pt x="66" y="96"/>
                  </a:lnTo>
                  <a:lnTo>
                    <a:pt x="42" y="102"/>
                  </a:lnTo>
                  <a:lnTo>
                    <a:pt x="30" y="96"/>
                  </a:lnTo>
                  <a:lnTo>
                    <a:pt x="18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9" name="Freeform 19"/>
            <p:cNvSpPr>
              <a:spLocks/>
            </p:cNvSpPr>
            <p:nvPr/>
          </p:nvSpPr>
          <p:spPr bwMode="ltGray">
            <a:xfrm>
              <a:off x="5470" y="1205"/>
              <a:ext cx="102" cy="156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6"/>
                </a:cxn>
                <a:cxn ang="0">
                  <a:pos x="30" y="72"/>
                </a:cxn>
                <a:cxn ang="0">
                  <a:pos x="30" y="156"/>
                </a:cxn>
                <a:cxn ang="0">
                  <a:pos x="72" y="156"/>
                </a:cxn>
                <a:cxn ang="0">
                  <a:pos x="72" y="66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2" h="156">
                  <a:moveTo>
                    <a:pt x="102" y="0"/>
                  </a:moveTo>
                  <a:lnTo>
                    <a:pt x="0" y="6"/>
                  </a:lnTo>
                  <a:lnTo>
                    <a:pt x="30" y="72"/>
                  </a:lnTo>
                  <a:lnTo>
                    <a:pt x="30" y="156"/>
                  </a:lnTo>
                  <a:lnTo>
                    <a:pt x="72" y="156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0" name="Freeform 20"/>
            <p:cNvSpPr>
              <a:spLocks noEditPoints="1"/>
            </p:cNvSpPr>
            <p:nvPr/>
          </p:nvSpPr>
          <p:spPr bwMode="ltGray">
            <a:xfrm>
              <a:off x="5476" y="1349"/>
              <a:ext cx="84" cy="96"/>
            </a:xfrm>
            <a:custGeom>
              <a:avLst/>
              <a:gdLst/>
              <a:ahLst/>
              <a:cxnLst>
                <a:cxn ang="0">
                  <a:pos x="42" y="96"/>
                </a:cxn>
                <a:cxn ang="0">
                  <a:pos x="66" y="78"/>
                </a:cxn>
                <a:cxn ang="0">
                  <a:pos x="84" y="54"/>
                </a:cxn>
                <a:cxn ang="0">
                  <a:pos x="84" y="30"/>
                </a:cxn>
                <a:cxn ang="0">
                  <a:pos x="66" y="6"/>
                </a:cxn>
                <a:cxn ang="0">
                  <a:pos x="42" y="0"/>
                </a:cxn>
                <a:cxn ang="0">
                  <a:pos x="24" y="6"/>
                </a:cxn>
                <a:cxn ang="0">
                  <a:pos x="12" y="18"/>
                </a:cxn>
                <a:cxn ang="0">
                  <a:pos x="6" y="30"/>
                </a:cxn>
                <a:cxn ang="0">
                  <a:pos x="0" y="42"/>
                </a:cxn>
                <a:cxn ang="0">
                  <a:pos x="12" y="66"/>
                </a:cxn>
                <a:cxn ang="0">
                  <a:pos x="30" y="84"/>
                </a:cxn>
                <a:cxn ang="0">
                  <a:pos x="42" y="96"/>
                </a:cxn>
                <a:cxn ang="0">
                  <a:pos x="42" y="96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30"/>
                </a:cxn>
                <a:cxn ang="0">
                  <a:pos x="72" y="42"/>
                </a:cxn>
                <a:cxn ang="0">
                  <a:pos x="66" y="54"/>
                </a:cxn>
                <a:cxn ang="0">
                  <a:pos x="54" y="72"/>
                </a:cxn>
                <a:cxn ang="0">
                  <a:pos x="42" y="84"/>
                </a:cxn>
                <a:cxn ang="0">
                  <a:pos x="42" y="84"/>
                </a:cxn>
                <a:cxn ang="0">
                  <a:pos x="30" y="72"/>
                </a:cxn>
                <a:cxn ang="0">
                  <a:pos x="18" y="54"/>
                </a:cxn>
                <a:cxn ang="0">
                  <a:pos x="18" y="30"/>
                </a:cxn>
                <a:cxn ang="0">
                  <a:pos x="30" y="18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84" h="96">
                  <a:moveTo>
                    <a:pt x="42" y="96"/>
                  </a:moveTo>
                  <a:lnTo>
                    <a:pt x="66" y="78"/>
                  </a:lnTo>
                  <a:lnTo>
                    <a:pt x="84" y="54"/>
                  </a:lnTo>
                  <a:lnTo>
                    <a:pt x="84" y="30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6"/>
                  </a:lnTo>
                  <a:lnTo>
                    <a:pt x="12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2" y="96"/>
                  </a:lnTo>
                  <a:lnTo>
                    <a:pt x="42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4"/>
                  </a:lnTo>
                  <a:lnTo>
                    <a:pt x="54" y="72"/>
                  </a:lnTo>
                  <a:lnTo>
                    <a:pt x="42" y="84"/>
                  </a:lnTo>
                  <a:lnTo>
                    <a:pt x="42" y="84"/>
                  </a:lnTo>
                  <a:lnTo>
                    <a:pt x="30" y="72"/>
                  </a:lnTo>
                  <a:lnTo>
                    <a:pt x="18" y="54"/>
                  </a:lnTo>
                  <a:lnTo>
                    <a:pt x="18" y="30"/>
                  </a:lnTo>
                  <a:lnTo>
                    <a:pt x="30" y="18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1" name="Freeform 21"/>
            <p:cNvSpPr>
              <a:spLocks noEditPoints="1"/>
            </p:cNvSpPr>
            <p:nvPr/>
          </p:nvSpPr>
          <p:spPr bwMode="ltGray">
            <a:xfrm>
              <a:off x="5470" y="1433"/>
              <a:ext cx="90" cy="108"/>
            </a:xfrm>
            <a:custGeom>
              <a:avLst/>
              <a:gdLst/>
              <a:ahLst/>
              <a:cxnLst>
                <a:cxn ang="0">
                  <a:pos x="6" y="90"/>
                </a:cxn>
                <a:cxn ang="0">
                  <a:pos x="18" y="102"/>
                </a:cxn>
                <a:cxn ang="0">
                  <a:pos x="30" y="108"/>
                </a:cxn>
                <a:cxn ang="0">
                  <a:pos x="60" y="108"/>
                </a:cxn>
                <a:cxn ang="0">
                  <a:pos x="84" y="96"/>
                </a:cxn>
                <a:cxn ang="0">
                  <a:pos x="90" y="84"/>
                </a:cxn>
                <a:cxn ang="0">
                  <a:pos x="90" y="66"/>
                </a:cxn>
                <a:cxn ang="0">
                  <a:pos x="84" y="36"/>
                </a:cxn>
                <a:cxn ang="0">
                  <a:pos x="72" y="18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48" y="0"/>
                </a:cxn>
                <a:cxn ang="0">
                  <a:pos x="24" y="24"/>
                </a:cxn>
                <a:cxn ang="0">
                  <a:pos x="12" y="48"/>
                </a:cxn>
                <a:cxn ang="0">
                  <a:pos x="0" y="66"/>
                </a:cxn>
                <a:cxn ang="0">
                  <a:pos x="6" y="90"/>
                </a:cxn>
                <a:cxn ang="0">
                  <a:pos x="6" y="90"/>
                </a:cxn>
                <a:cxn ang="0">
                  <a:pos x="18" y="66"/>
                </a:cxn>
                <a:cxn ang="0">
                  <a:pos x="24" y="48"/>
                </a:cxn>
                <a:cxn ang="0">
                  <a:pos x="36" y="30"/>
                </a:cxn>
                <a:cxn ang="0">
                  <a:pos x="42" y="18"/>
                </a:cxn>
                <a:cxn ang="0">
                  <a:pos x="48" y="12"/>
                </a:cxn>
                <a:cxn ang="0">
                  <a:pos x="78" y="42"/>
                </a:cxn>
                <a:cxn ang="0">
                  <a:pos x="84" y="66"/>
                </a:cxn>
                <a:cxn ang="0">
                  <a:pos x="66" y="90"/>
                </a:cxn>
                <a:cxn ang="0">
                  <a:pos x="54" y="96"/>
                </a:cxn>
                <a:cxn ang="0">
                  <a:pos x="42" y="96"/>
                </a:cxn>
                <a:cxn ang="0">
                  <a:pos x="30" y="96"/>
                </a:cxn>
                <a:cxn ang="0">
                  <a:pos x="24" y="84"/>
                </a:cxn>
                <a:cxn ang="0">
                  <a:pos x="18" y="78"/>
                </a:cxn>
                <a:cxn ang="0">
                  <a:pos x="18" y="66"/>
                </a:cxn>
                <a:cxn ang="0">
                  <a:pos x="18" y="66"/>
                </a:cxn>
              </a:cxnLst>
              <a:rect l="0" t="0" r="r" b="b"/>
              <a:pathLst>
                <a:path w="90" h="108">
                  <a:moveTo>
                    <a:pt x="6" y="90"/>
                  </a:moveTo>
                  <a:lnTo>
                    <a:pt x="18" y="102"/>
                  </a:lnTo>
                  <a:lnTo>
                    <a:pt x="30" y="108"/>
                  </a:lnTo>
                  <a:lnTo>
                    <a:pt x="60" y="108"/>
                  </a:lnTo>
                  <a:lnTo>
                    <a:pt x="84" y="96"/>
                  </a:lnTo>
                  <a:lnTo>
                    <a:pt x="90" y="84"/>
                  </a:lnTo>
                  <a:lnTo>
                    <a:pt x="90" y="66"/>
                  </a:lnTo>
                  <a:lnTo>
                    <a:pt x="84" y="36"/>
                  </a:lnTo>
                  <a:lnTo>
                    <a:pt x="72" y="18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12" y="48"/>
                  </a:lnTo>
                  <a:lnTo>
                    <a:pt x="0" y="66"/>
                  </a:lnTo>
                  <a:lnTo>
                    <a:pt x="6" y="90"/>
                  </a:lnTo>
                  <a:lnTo>
                    <a:pt x="6" y="90"/>
                  </a:lnTo>
                  <a:close/>
                  <a:moveTo>
                    <a:pt x="18" y="66"/>
                  </a:moveTo>
                  <a:lnTo>
                    <a:pt x="24" y="48"/>
                  </a:lnTo>
                  <a:lnTo>
                    <a:pt x="36" y="30"/>
                  </a:lnTo>
                  <a:lnTo>
                    <a:pt x="42" y="18"/>
                  </a:lnTo>
                  <a:lnTo>
                    <a:pt x="48" y="12"/>
                  </a:lnTo>
                  <a:lnTo>
                    <a:pt x="78" y="42"/>
                  </a:lnTo>
                  <a:lnTo>
                    <a:pt x="84" y="66"/>
                  </a:lnTo>
                  <a:lnTo>
                    <a:pt x="66" y="90"/>
                  </a:lnTo>
                  <a:lnTo>
                    <a:pt x="54" y="96"/>
                  </a:lnTo>
                  <a:lnTo>
                    <a:pt x="42" y="96"/>
                  </a:lnTo>
                  <a:lnTo>
                    <a:pt x="30" y="96"/>
                  </a:lnTo>
                  <a:lnTo>
                    <a:pt x="24" y="84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2" name="Freeform 22"/>
            <p:cNvSpPr>
              <a:spLocks noEditPoints="1"/>
            </p:cNvSpPr>
            <p:nvPr/>
          </p:nvSpPr>
          <p:spPr bwMode="ltGray">
            <a:xfrm>
              <a:off x="5428" y="3525"/>
              <a:ext cx="66" cy="96"/>
            </a:xfrm>
            <a:custGeom>
              <a:avLst/>
              <a:gdLst/>
              <a:ahLst/>
              <a:cxnLst>
                <a:cxn ang="0">
                  <a:pos x="30" y="96"/>
                </a:cxn>
                <a:cxn ang="0">
                  <a:pos x="54" y="72"/>
                </a:cxn>
                <a:cxn ang="0">
                  <a:pos x="66" y="48"/>
                </a:cxn>
                <a:cxn ang="0">
                  <a:pos x="66" y="24"/>
                </a:cxn>
                <a:cxn ang="0">
                  <a:pos x="54" y="6"/>
                </a:cxn>
                <a:cxn ang="0">
                  <a:pos x="30" y="0"/>
                </a:cxn>
                <a:cxn ang="0">
                  <a:pos x="18" y="0"/>
                </a:cxn>
                <a:cxn ang="0">
                  <a:pos x="6" y="12"/>
                </a:cxn>
                <a:cxn ang="0">
                  <a:pos x="0" y="36"/>
                </a:cxn>
                <a:cxn ang="0">
                  <a:pos x="6" y="60"/>
                </a:cxn>
                <a:cxn ang="0">
                  <a:pos x="18" y="84"/>
                </a:cxn>
                <a:cxn ang="0">
                  <a:pos x="30" y="96"/>
                </a:cxn>
                <a:cxn ang="0">
                  <a:pos x="30" y="96"/>
                </a:cxn>
                <a:cxn ang="0">
                  <a:pos x="30" y="12"/>
                </a:cxn>
                <a:cxn ang="0">
                  <a:pos x="48" y="18"/>
                </a:cxn>
                <a:cxn ang="0">
                  <a:pos x="54" y="24"/>
                </a:cxn>
                <a:cxn ang="0">
                  <a:pos x="54" y="36"/>
                </a:cxn>
                <a:cxn ang="0">
                  <a:pos x="48" y="48"/>
                </a:cxn>
                <a:cxn ang="0">
                  <a:pos x="36" y="66"/>
                </a:cxn>
                <a:cxn ang="0">
                  <a:pos x="30" y="78"/>
                </a:cxn>
                <a:cxn ang="0">
                  <a:pos x="18" y="66"/>
                </a:cxn>
                <a:cxn ang="0">
                  <a:pos x="12" y="48"/>
                </a:cxn>
                <a:cxn ang="0">
                  <a:pos x="6" y="30"/>
                </a:cxn>
                <a:cxn ang="0">
                  <a:pos x="18" y="12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66" h="96">
                  <a:moveTo>
                    <a:pt x="30" y="96"/>
                  </a:moveTo>
                  <a:lnTo>
                    <a:pt x="54" y="72"/>
                  </a:lnTo>
                  <a:lnTo>
                    <a:pt x="66" y="48"/>
                  </a:lnTo>
                  <a:lnTo>
                    <a:pt x="66" y="24"/>
                  </a:lnTo>
                  <a:lnTo>
                    <a:pt x="54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18" y="84"/>
                  </a:lnTo>
                  <a:lnTo>
                    <a:pt x="30" y="96"/>
                  </a:lnTo>
                  <a:lnTo>
                    <a:pt x="30" y="96"/>
                  </a:lnTo>
                  <a:close/>
                  <a:moveTo>
                    <a:pt x="30" y="12"/>
                  </a:moveTo>
                  <a:lnTo>
                    <a:pt x="48" y="18"/>
                  </a:lnTo>
                  <a:lnTo>
                    <a:pt x="54" y="24"/>
                  </a:lnTo>
                  <a:lnTo>
                    <a:pt x="54" y="36"/>
                  </a:lnTo>
                  <a:lnTo>
                    <a:pt x="48" y="48"/>
                  </a:lnTo>
                  <a:lnTo>
                    <a:pt x="36" y="66"/>
                  </a:lnTo>
                  <a:lnTo>
                    <a:pt x="30" y="78"/>
                  </a:lnTo>
                  <a:lnTo>
                    <a:pt x="18" y="66"/>
                  </a:lnTo>
                  <a:lnTo>
                    <a:pt x="12" y="48"/>
                  </a:lnTo>
                  <a:lnTo>
                    <a:pt x="6" y="30"/>
                  </a:lnTo>
                  <a:lnTo>
                    <a:pt x="18" y="12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Freeform 23"/>
            <p:cNvSpPr>
              <a:spLocks/>
            </p:cNvSpPr>
            <p:nvPr/>
          </p:nvSpPr>
          <p:spPr bwMode="ltGray">
            <a:xfrm>
              <a:off x="3017" y="1127"/>
              <a:ext cx="2603" cy="444"/>
            </a:xfrm>
            <a:custGeom>
              <a:avLst/>
              <a:gdLst/>
              <a:ahLst/>
              <a:cxnLst>
                <a:cxn ang="0">
                  <a:pos x="2577" y="0"/>
                </a:cxn>
                <a:cxn ang="0">
                  <a:pos x="2594" y="72"/>
                </a:cxn>
                <a:cxn ang="0">
                  <a:pos x="6" y="444"/>
                </a:cxn>
                <a:cxn ang="0">
                  <a:pos x="0" y="396"/>
                </a:cxn>
                <a:cxn ang="0">
                  <a:pos x="1225" y="96"/>
                </a:cxn>
                <a:cxn ang="0">
                  <a:pos x="1351" y="78"/>
                </a:cxn>
                <a:cxn ang="0">
                  <a:pos x="2577" y="0"/>
                </a:cxn>
                <a:cxn ang="0">
                  <a:pos x="2577" y="0"/>
                </a:cxn>
              </a:cxnLst>
              <a:rect l="0" t="0" r="r" b="b"/>
              <a:pathLst>
                <a:path w="2594" h="444">
                  <a:moveTo>
                    <a:pt x="2577" y="0"/>
                  </a:moveTo>
                  <a:lnTo>
                    <a:pt x="2594" y="72"/>
                  </a:lnTo>
                  <a:lnTo>
                    <a:pt x="6" y="444"/>
                  </a:lnTo>
                  <a:lnTo>
                    <a:pt x="0" y="396"/>
                  </a:lnTo>
                  <a:lnTo>
                    <a:pt x="1225" y="96"/>
                  </a:lnTo>
                  <a:lnTo>
                    <a:pt x="1351" y="78"/>
                  </a:lnTo>
                  <a:lnTo>
                    <a:pt x="2577" y="0"/>
                  </a:lnTo>
                  <a:lnTo>
                    <a:pt x="25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4" name="Freeform 24"/>
            <p:cNvSpPr>
              <a:spLocks noEditPoints="1"/>
            </p:cNvSpPr>
            <p:nvPr/>
          </p:nvSpPr>
          <p:spPr bwMode="ltGray">
            <a:xfrm>
              <a:off x="2934" y="3773"/>
              <a:ext cx="84" cy="95"/>
            </a:xfrm>
            <a:custGeom>
              <a:avLst/>
              <a:gdLst/>
              <a:ahLst/>
              <a:cxnLst>
                <a:cxn ang="0">
                  <a:pos x="36" y="95"/>
                </a:cxn>
                <a:cxn ang="0">
                  <a:pos x="60" y="77"/>
                </a:cxn>
                <a:cxn ang="0">
                  <a:pos x="78" y="53"/>
                </a:cxn>
                <a:cxn ang="0">
                  <a:pos x="84" y="42"/>
                </a:cxn>
                <a:cxn ang="0">
                  <a:pos x="84" y="30"/>
                </a:cxn>
                <a:cxn ang="0">
                  <a:pos x="72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12" y="12"/>
                </a:cxn>
                <a:cxn ang="0">
                  <a:pos x="0" y="24"/>
                </a:cxn>
                <a:cxn ang="0">
                  <a:pos x="0" y="36"/>
                </a:cxn>
                <a:cxn ang="0">
                  <a:pos x="6" y="59"/>
                </a:cxn>
                <a:cxn ang="0">
                  <a:pos x="24" y="83"/>
                </a:cxn>
                <a:cxn ang="0">
                  <a:pos x="36" y="95"/>
                </a:cxn>
                <a:cxn ang="0">
                  <a:pos x="36" y="95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30"/>
                </a:cxn>
                <a:cxn ang="0">
                  <a:pos x="72" y="42"/>
                </a:cxn>
                <a:cxn ang="0">
                  <a:pos x="66" y="53"/>
                </a:cxn>
                <a:cxn ang="0">
                  <a:pos x="48" y="71"/>
                </a:cxn>
                <a:cxn ang="0">
                  <a:pos x="42" y="77"/>
                </a:cxn>
                <a:cxn ang="0">
                  <a:pos x="36" y="77"/>
                </a:cxn>
                <a:cxn ang="0">
                  <a:pos x="24" y="65"/>
                </a:cxn>
                <a:cxn ang="0">
                  <a:pos x="18" y="48"/>
                </a:cxn>
                <a:cxn ang="0">
                  <a:pos x="18" y="30"/>
                </a:cxn>
                <a:cxn ang="0">
                  <a:pos x="30" y="12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84" h="95">
                  <a:moveTo>
                    <a:pt x="36" y="95"/>
                  </a:moveTo>
                  <a:lnTo>
                    <a:pt x="60" y="77"/>
                  </a:lnTo>
                  <a:lnTo>
                    <a:pt x="78" y="53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72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12" y="12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6" y="59"/>
                  </a:lnTo>
                  <a:lnTo>
                    <a:pt x="24" y="83"/>
                  </a:lnTo>
                  <a:lnTo>
                    <a:pt x="36" y="95"/>
                  </a:lnTo>
                  <a:lnTo>
                    <a:pt x="36" y="95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3"/>
                  </a:lnTo>
                  <a:lnTo>
                    <a:pt x="48" y="71"/>
                  </a:lnTo>
                  <a:lnTo>
                    <a:pt x="42" y="77"/>
                  </a:lnTo>
                  <a:lnTo>
                    <a:pt x="36" y="77"/>
                  </a:lnTo>
                  <a:lnTo>
                    <a:pt x="24" y="65"/>
                  </a:lnTo>
                  <a:lnTo>
                    <a:pt x="18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5" name="Freeform 25"/>
            <p:cNvSpPr>
              <a:spLocks noEditPoints="1"/>
            </p:cNvSpPr>
            <p:nvPr/>
          </p:nvSpPr>
          <p:spPr bwMode="ltGray">
            <a:xfrm>
              <a:off x="3779" y="3872"/>
              <a:ext cx="90" cy="108"/>
            </a:xfrm>
            <a:custGeom>
              <a:avLst/>
              <a:gdLst/>
              <a:ahLst/>
              <a:cxnLst>
                <a:cxn ang="0">
                  <a:pos x="12" y="96"/>
                </a:cxn>
                <a:cxn ang="0">
                  <a:pos x="24" y="108"/>
                </a:cxn>
                <a:cxn ang="0">
                  <a:pos x="42" y="108"/>
                </a:cxn>
                <a:cxn ang="0">
                  <a:pos x="66" y="102"/>
                </a:cxn>
                <a:cxn ang="0">
                  <a:pos x="84" y="78"/>
                </a:cxn>
                <a:cxn ang="0">
                  <a:pos x="90" y="66"/>
                </a:cxn>
                <a:cxn ang="0">
                  <a:pos x="84" y="48"/>
                </a:cxn>
                <a:cxn ang="0">
                  <a:pos x="66" y="24"/>
                </a:cxn>
                <a:cxn ang="0">
                  <a:pos x="48" y="12"/>
                </a:cxn>
                <a:cxn ang="0">
                  <a:pos x="36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12" y="30"/>
                </a:cxn>
                <a:cxn ang="0">
                  <a:pos x="0" y="54"/>
                </a:cxn>
                <a:cxn ang="0">
                  <a:pos x="0" y="78"/>
                </a:cxn>
                <a:cxn ang="0">
                  <a:pos x="12" y="96"/>
                </a:cxn>
                <a:cxn ang="0">
                  <a:pos x="12" y="96"/>
                </a:cxn>
                <a:cxn ang="0">
                  <a:pos x="12" y="72"/>
                </a:cxn>
                <a:cxn ang="0">
                  <a:pos x="18" y="54"/>
                </a:cxn>
                <a:cxn ang="0">
                  <a:pos x="24" y="36"/>
                </a:cxn>
                <a:cxn ang="0">
                  <a:pos x="30" y="18"/>
                </a:cxn>
                <a:cxn ang="0">
                  <a:pos x="30" y="12"/>
                </a:cxn>
                <a:cxn ang="0">
                  <a:pos x="48" y="24"/>
                </a:cxn>
                <a:cxn ang="0">
                  <a:pos x="66" y="36"/>
                </a:cxn>
                <a:cxn ang="0">
                  <a:pos x="78" y="54"/>
                </a:cxn>
                <a:cxn ang="0">
                  <a:pos x="78" y="72"/>
                </a:cxn>
                <a:cxn ang="0">
                  <a:pos x="72" y="84"/>
                </a:cxn>
                <a:cxn ang="0">
                  <a:pos x="48" y="96"/>
                </a:cxn>
                <a:cxn ang="0">
                  <a:pos x="36" y="96"/>
                </a:cxn>
                <a:cxn ang="0">
                  <a:pos x="24" y="90"/>
                </a:cxn>
                <a:cxn ang="0">
                  <a:pos x="18" y="84"/>
                </a:cxn>
                <a:cxn ang="0">
                  <a:pos x="12" y="72"/>
                </a:cxn>
                <a:cxn ang="0">
                  <a:pos x="12" y="72"/>
                </a:cxn>
              </a:cxnLst>
              <a:rect l="0" t="0" r="r" b="b"/>
              <a:pathLst>
                <a:path w="90" h="108">
                  <a:moveTo>
                    <a:pt x="12" y="96"/>
                  </a:moveTo>
                  <a:lnTo>
                    <a:pt x="24" y="108"/>
                  </a:lnTo>
                  <a:lnTo>
                    <a:pt x="42" y="108"/>
                  </a:lnTo>
                  <a:lnTo>
                    <a:pt x="66" y="102"/>
                  </a:lnTo>
                  <a:lnTo>
                    <a:pt x="84" y="78"/>
                  </a:lnTo>
                  <a:lnTo>
                    <a:pt x="90" y="66"/>
                  </a:lnTo>
                  <a:lnTo>
                    <a:pt x="84" y="48"/>
                  </a:lnTo>
                  <a:lnTo>
                    <a:pt x="66" y="24"/>
                  </a:lnTo>
                  <a:lnTo>
                    <a:pt x="48" y="1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2" y="30"/>
                  </a:lnTo>
                  <a:lnTo>
                    <a:pt x="0" y="54"/>
                  </a:lnTo>
                  <a:lnTo>
                    <a:pt x="0" y="78"/>
                  </a:lnTo>
                  <a:lnTo>
                    <a:pt x="12" y="96"/>
                  </a:lnTo>
                  <a:lnTo>
                    <a:pt x="12" y="96"/>
                  </a:lnTo>
                  <a:close/>
                  <a:moveTo>
                    <a:pt x="12" y="72"/>
                  </a:moveTo>
                  <a:lnTo>
                    <a:pt x="18" y="54"/>
                  </a:lnTo>
                  <a:lnTo>
                    <a:pt x="24" y="36"/>
                  </a:lnTo>
                  <a:lnTo>
                    <a:pt x="30" y="18"/>
                  </a:lnTo>
                  <a:lnTo>
                    <a:pt x="30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54"/>
                  </a:lnTo>
                  <a:lnTo>
                    <a:pt x="78" y="72"/>
                  </a:lnTo>
                  <a:lnTo>
                    <a:pt x="72" y="84"/>
                  </a:lnTo>
                  <a:lnTo>
                    <a:pt x="48" y="96"/>
                  </a:lnTo>
                  <a:lnTo>
                    <a:pt x="36" y="96"/>
                  </a:lnTo>
                  <a:lnTo>
                    <a:pt x="24" y="90"/>
                  </a:lnTo>
                  <a:lnTo>
                    <a:pt x="18" y="84"/>
                  </a:lnTo>
                  <a:lnTo>
                    <a:pt x="12" y="72"/>
                  </a:lnTo>
                  <a:lnTo>
                    <a:pt x="12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6" name="Freeform 26"/>
            <p:cNvSpPr>
              <a:spLocks noEditPoints="1"/>
            </p:cNvSpPr>
            <p:nvPr/>
          </p:nvSpPr>
          <p:spPr bwMode="ltGray">
            <a:xfrm>
              <a:off x="2400" y="3872"/>
              <a:ext cx="72" cy="90"/>
            </a:xfrm>
            <a:custGeom>
              <a:avLst/>
              <a:gdLst/>
              <a:ahLst/>
              <a:cxnLst>
                <a:cxn ang="0">
                  <a:pos x="71" y="90"/>
                </a:cxn>
                <a:cxn ang="0">
                  <a:pos x="71" y="60"/>
                </a:cxn>
                <a:cxn ang="0">
                  <a:pos x="71" y="36"/>
                </a:cxn>
                <a:cxn ang="0">
                  <a:pos x="60" y="12"/>
                </a:cxn>
                <a:cxn ang="0">
                  <a:pos x="36" y="0"/>
                </a:cxn>
                <a:cxn ang="0">
                  <a:pos x="12" y="12"/>
                </a:cxn>
                <a:cxn ang="0">
                  <a:pos x="0" y="36"/>
                </a:cxn>
                <a:cxn ang="0">
                  <a:pos x="6" y="60"/>
                </a:cxn>
                <a:cxn ang="0">
                  <a:pos x="30" y="78"/>
                </a:cxn>
                <a:cxn ang="0">
                  <a:pos x="54" y="90"/>
                </a:cxn>
                <a:cxn ang="0">
                  <a:pos x="71" y="90"/>
                </a:cxn>
                <a:cxn ang="0">
                  <a:pos x="71" y="90"/>
                </a:cxn>
                <a:cxn ang="0">
                  <a:pos x="24" y="18"/>
                </a:cxn>
                <a:cxn ang="0">
                  <a:pos x="42" y="18"/>
                </a:cxn>
                <a:cxn ang="0">
                  <a:pos x="54" y="18"/>
                </a:cxn>
                <a:cxn ang="0">
                  <a:pos x="60" y="42"/>
                </a:cxn>
                <a:cxn ang="0">
                  <a:pos x="60" y="66"/>
                </a:cxn>
                <a:cxn ang="0">
                  <a:pos x="60" y="72"/>
                </a:cxn>
                <a:cxn ang="0">
                  <a:pos x="60" y="78"/>
                </a:cxn>
                <a:cxn ang="0">
                  <a:pos x="42" y="72"/>
                </a:cxn>
                <a:cxn ang="0">
                  <a:pos x="24" y="66"/>
                </a:cxn>
                <a:cxn ang="0">
                  <a:pos x="12" y="48"/>
                </a:cxn>
                <a:cxn ang="0">
                  <a:pos x="12" y="30"/>
                </a:cxn>
                <a:cxn ang="0">
                  <a:pos x="24" y="18"/>
                </a:cxn>
                <a:cxn ang="0">
                  <a:pos x="24" y="18"/>
                </a:cxn>
              </a:cxnLst>
              <a:rect l="0" t="0" r="r" b="b"/>
              <a:pathLst>
                <a:path w="71" h="90">
                  <a:moveTo>
                    <a:pt x="71" y="90"/>
                  </a:moveTo>
                  <a:lnTo>
                    <a:pt x="71" y="60"/>
                  </a:lnTo>
                  <a:lnTo>
                    <a:pt x="71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30" y="78"/>
                  </a:lnTo>
                  <a:lnTo>
                    <a:pt x="54" y="90"/>
                  </a:lnTo>
                  <a:lnTo>
                    <a:pt x="71" y="90"/>
                  </a:lnTo>
                  <a:lnTo>
                    <a:pt x="71" y="90"/>
                  </a:lnTo>
                  <a:close/>
                  <a:moveTo>
                    <a:pt x="24" y="18"/>
                  </a:moveTo>
                  <a:lnTo>
                    <a:pt x="42" y="18"/>
                  </a:lnTo>
                  <a:lnTo>
                    <a:pt x="54" y="18"/>
                  </a:lnTo>
                  <a:lnTo>
                    <a:pt x="60" y="42"/>
                  </a:lnTo>
                  <a:lnTo>
                    <a:pt x="60" y="66"/>
                  </a:lnTo>
                  <a:lnTo>
                    <a:pt x="60" y="72"/>
                  </a:lnTo>
                  <a:lnTo>
                    <a:pt x="60" y="78"/>
                  </a:lnTo>
                  <a:lnTo>
                    <a:pt x="42" y="72"/>
                  </a:lnTo>
                  <a:lnTo>
                    <a:pt x="24" y="66"/>
                  </a:lnTo>
                  <a:lnTo>
                    <a:pt x="12" y="48"/>
                  </a:lnTo>
                  <a:lnTo>
                    <a:pt x="12" y="30"/>
                  </a:lnTo>
                  <a:lnTo>
                    <a:pt x="24" y="18"/>
                  </a:lnTo>
                  <a:lnTo>
                    <a:pt x="24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7" name="Oval 27"/>
            <p:cNvSpPr>
              <a:spLocks noChangeArrowheads="1"/>
            </p:cNvSpPr>
            <p:nvPr/>
          </p:nvSpPr>
          <p:spPr bwMode="ltGray">
            <a:xfrm>
              <a:off x="2444" y="3838"/>
              <a:ext cx="1380" cy="389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28" name="Oval 28"/>
            <p:cNvSpPr>
              <a:spLocks noChangeArrowheads="1"/>
            </p:cNvSpPr>
            <p:nvPr/>
          </p:nvSpPr>
          <p:spPr bwMode="ltGray">
            <a:xfrm>
              <a:off x="2394" y="3834"/>
              <a:ext cx="1502" cy="288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29" name="Oval 29"/>
            <p:cNvSpPr>
              <a:spLocks noChangeArrowheads="1"/>
            </p:cNvSpPr>
            <p:nvPr/>
          </p:nvSpPr>
          <p:spPr bwMode="ltGray">
            <a:xfrm>
              <a:off x="2441" y="3860"/>
              <a:ext cx="1425" cy="22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30" name="Freeform 30"/>
            <p:cNvSpPr>
              <a:spLocks noEditPoints="1"/>
            </p:cNvSpPr>
            <p:nvPr/>
          </p:nvSpPr>
          <p:spPr bwMode="ltGray">
            <a:xfrm>
              <a:off x="3743" y="3788"/>
              <a:ext cx="90" cy="96"/>
            </a:xfrm>
            <a:custGeom>
              <a:avLst/>
              <a:gdLst/>
              <a:ahLst/>
              <a:cxnLst>
                <a:cxn ang="0">
                  <a:pos x="66" y="96"/>
                </a:cxn>
                <a:cxn ang="0">
                  <a:pos x="78" y="66"/>
                </a:cxn>
                <a:cxn ang="0">
                  <a:pos x="90" y="42"/>
                </a:cxn>
                <a:cxn ang="0">
                  <a:pos x="78" y="18"/>
                </a:cxn>
                <a:cxn ang="0">
                  <a:pos x="60" y="0"/>
                </a:cxn>
                <a:cxn ang="0">
                  <a:pos x="30" y="6"/>
                </a:cxn>
                <a:cxn ang="0">
                  <a:pos x="18" y="18"/>
                </a:cxn>
                <a:cxn ang="0">
                  <a:pos x="6" y="30"/>
                </a:cxn>
                <a:cxn ang="0">
                  <a:pos x="0" y="42"/>
                </a:cxn>
                <a:cxn ang="0">
                  <a:pos x="6" y="60"/>
                </a:cxn>
                <a:cxn ang="0">
                  <a:pos x="24" y="78"/>
                </a:cxn>
                <a:cxn ang="0">
                  <a:pos x="48" y="90"/>
                </a:cxn>
                <a:cxn ang="0">
                  <a:pos x="66" y="96"/>
                </a:cxn>
                <a:cxn ang="0">
                  <a:pos x="66" y="96"/>
                </a:cxn>
                <a:cxn ang="0">
                  <a:pos x="42" y="18"/>
                </a:cxn>
                <a:cxn ang="0">
                  <a:pos x="60" y="18"/>
                </a:cxn>
                <a:cxn ang="0">
                  <a:pos x="72" y="24"/>
                </a:cxn>
                <a:cxn ang="0">
                  <a:pos x="72" y="36"/>
                </a:cxn>
                <a:cxn ang="0">
                  <a:pos x="72" y="48"/>
                </a:cxn>
                <a:cxn ang="0">
                  <a:pos x="66" y="72"/>
                </a:cxn>
                <a:cxn ang="0">
                  <a:pos x="60" y="78"/>
                </a:cxn>
                <a:cxn ang="0">
                  <a:pos x="60" y="84"/>
                </a:cxn>
                <a:cxn ang="0">
                  <a:pos x="42" y="72"/>
                </a:cxn>
                <a:cxn ang="0">
                  <a:pos x="30" y="66"/>
                </a:cxn>
                <a:cxn ang="0">
                  <a:pos x="18" y="42"/>
                </a:cxn>
                <a:cxn ang="0">
                  <a:pos x="24" y="30"/>
                </a:cxn>
                <a:cxn ang="0">
                  <a:pos x="42" y="18"/>
                </a:cxn>
                <a:cxn ang="0">
                  <a:pos x="42" y="18"/>
                </a:cxn>
              </a:cxnLst>
              <a:rect l="0" t="0" r="r" b="b"/>
              <a:pathLst>
                <a:path w="90" h="96">
                  <a:moveTo>
                    <a:pt x="66" y="96"/>
                  </a:moveTo>
                  <a:lnTo>
                    <a:pt x="78" y="66"/>
                  </a:lnTo>
                  <a:lnTo>
                    <a:pt x="90" y="42"/>
                  </a:lnTo>
                  <a:lnTo>
                    <a:pt x="78" y="18"/>
                  </a:lnTo>
                  <a:lnTo>
                    <a:pt x="60" y="0"/>
                  </a:lnTo>
                  <a:lnTo>
                    <a:pt x="30" y="6"/>
                  </a:lnTo>
                  <a:lnTo>
                    <a:pt x="18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24" y="78"/>
                  </a:lnTo>
                  <a:lnTo>
                    <a:pt x="48" y="90"/>
                  </a:lnTo>
                  <a:lnTo>
                    <a:pt x="66" y="96"/>
                  </a:lnTo>
                  <a:lnTo>
                    <a:pt x="66" y="96"/>
                  </a:lnTo>
                  <a:close/>
                  <a:moveTo>
                    <a:pt x="42" y="18"/>
                  </a:moveTo>
                  <a:lnTo>
                    <a:pt x="60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66" y="72"/>
                  </a:lnTo>
                  <a:lnTo>
                    <a:pt x="60" y="78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30" y="66"/>
                  </a:lnTo>
                  <a:lnTo>
                    <a:pt x="18" y="42"/>
                  </a:lnTo>
                  <a:lnTo>
                    <a:pt x="24" y="30"/>
                  </a:lnTo>
                  <a:lnTo>
                    <a:pt x="42" y="18"/>
                  </a:lnTo>
                  <a:lnTo>
                    <a:pt x="42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1" name="Freeform 31"/>
            <p:cNvSpPr>
              <a:spLocks noEditPoints="1"/>
            </p:cNvSpPr>
            <p:nvPr/>
          </p:nvSpPr>
          <p:spPr bwMode="ltGray">
            <a:xfrm>
              <a:off x="5422" y="3603"/>
              <a:ext cx="72" cy="10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2" y="102"/>
                </a:cxn>
                <a:cxn ang="0">
                  <a:pos x="24" y="108"/>
                </a:cxn>
                <a:cxn ang="0">
                  <a:pos x="48" y="108"/>
                </a:cxn>
                <a:cxn ang="0">
                  <a:pos x="66" y="96"/>
                </a:cxn>
                <a:cxn ang="0">
                  <a:pos x="72" y="66"/>
                </a:cxn>
                <a:cxn ang="0">
                  <a:pos x="66" y="42"/>
                </a:cxn>
                <a:cxn ang="0">
                  <a:pos x="60" y="18"/>
                </a:cxn>
                <a:cxn ang="0">
                  <a:pos x="48" y="6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6" y="0"/>
                </a:cxn>
                <a:cxn ang="0">
                  <a:pos x="18" y="24"/>
                </a:cxn>
                <a:cxn ang="0">
                  <a:pos x="6" y="48"/>
                </a:cxn>
                <a:cxn ang="0">
                  <a:pos x="0" y="66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12" y="66"/>
                </a:cxn>
                <a:cxn ang="0">
                  <a:pos x="18" y="48"/>
                </a:cxn>
                <a:cxn ang="0">
                  <a:pos x="24" y="36"/>
                </a:cxn>
                <a:cxn ang="0">
                  <a:pos x="30" y="24"/>
                </a:cxn>
                <a:cxn ang="0">
                  <a:pos x="36" y="18"/>
                </a:cxn>
                <a:cxn ang="0">
                  <a:pos x="54" y="30"/>
                </a:cxn>
                <a:cxn ang="0">
                  <a:pos x="60" y="48"/>
                </a:cxn>
                <a:cxn ang="0">
                  <a:pos x="66" y="72"/>
                </a:cxn>
                <a:cxn ang="0">
                  <a:pos x="66" y="84"/>
                </a:cxn>
                <a:cxn ang="0">
                  <a:pos x="54" y="96"/>
                </a:cxn>
                <a:cxn ang="0">
                  <a:pos x="30" y="102"/>
                </a:cxn>
                <a:cxn ang="0">
                  <a:pos x="24" y="96"/>
                </a:cxn>
                <a:cxn ang="0">
                  <a:pos x="12" y="90"/>
                </a:cxn>
                <a:cxn ang="0">
                  <a:pos x="12" y="78"/>
                </a:cxn>
                <a:cxn ang="0">
                  <a:pos x="12" y="66"/>
                </a:cxn>
                <a:cxn ang="0">
                  <a:pos x="12" y="66"/>
                </a:cxn>
              </a:cxnLst>
              <a:rect l="0" t="0" r="r" b="b"/>
              <a:pathLst>
                <a:path w="72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48" y="108"/>
                  </a:lnTo>
                  <a:lnTo>
                    <a:pt x="66" y="96"/>
                  </a:lnTo>
                  <a:lnTo>
                    <a:pt x="72" y="66"/>
                  </a:lnTo>
                  <a:lnTo>
                    <a:pt x="66" y="42"/>
                  </a:lnTo>
                  <a:lnTo>
                    <a:pt x="60" y="18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18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24" y="36"/>
                  </a:lnTo>
                  <a:lnTo>
                    <a:pt x="30" y="24"/>
                  </a:lnTo>
                  <a:lnTo>
                    <a:pt x="36" y="18"/>
                  </a:lnTo>
                  <a:lnTo>
                    <a:pt x="54" y="30"/>
                  </a:lnTo>
                  <a:lnTo>
                    <a:pt x="60" y="48"/>
                  </a:lnTo>
                  <a:lnTo>
                    <a:pt x="66" y="72"/>
                  </a:lnTo>
                  <a:lnTo>
                    <a:pt x="66" y="84"/>
                  </a:lnTo>
                  <a:lnTo>
                    <a:pt x="54" y="96"/>
                  </a:lnTo>
                  <a:lnTo>
                    <a:pt x="30" y="102"/>
                  </a:lnTo>
                  <a:lnTo>
                    <a:pt x="24" y="96"/>
                  </a:lnTo>
                  <a:lnTo>
                    <a:pt x="12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2" name="Rectangle 32"/>
            <p:cNvSpPr>
              <a:spLocks noChangeArrowheads="1"/>
            </p:cNvSpPr>
            <p:nvPr/>
          </p:nvSpPr>
          <p:spPr bwMode="ltGray">
            <a:xfrm>
              <a:off x="4238" y="1773"/>
              <a:ext cx="173" cy="2539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33" name="Rectangle 33"/>
            <p:cNvSpPr>
              <a:spLocks noChangeArrowheads="1"/>
            </p:cNvSpPr>
            <p:nvPr/>
          </p:nvSpPr>
          <p:spPr bwMode="ltGray">
            <a:xfrm>
              <a:off x="4288" y="1545"/>
              <a:ext cx="76" cy="24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34" name="AutoShape 34"/>
            <p:cNvSpPr>
              <a:spLocks noChangeArrowheads="1"/>
            </p:cNvSpPr>
            <p:nvPr/>
          </p:nvSpPr>
          <p:spPr bwMode="ltGray">
            <a:xfrm>
              <a:off x="4220" y="1743"/>
              <a:ext cx="205" cy="5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35" name="Freeform 35"/>
            <p:cNvSpPr>
              <a:spLocks/>
            </p:cNvSpPr>
            <p:nvPr/>
          </p:nvSpPr>
          <p:spPr bwMode="ltGray">
            <a:xfrm>
              <a:off x="4306" y="1529"/>
              <a:ext cx="252" cy="1576"/>
            </a:xfrm>
            <a:custGeom>
              <a:avLst/>
              <a:gdLst/>
              <a:ahLst/>
              <a:cxnLst>
                <a:cxn ang="0">
                  <a:pos x="252" y="1576"/>
                </a:cxn>
                <a:cxn ang="0">
                  <a:pos x="12" y="84"/>
                </a:cxn>
                <a:cxn ang="0">
                  <a:pos x="12" y="60"/>
                </a:cxn>
                <a:cxn ang="0">
                  <a:pos x="0" y="12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78" y="48"/>
                </a:cxn>
                <a:cxn ang="0">
                  <a:pos x="88" y="66"/>
                </a:cxn>
              </a:cxnLst>
              <a:rect l="0" t="0" r="r" b="b"/>
              <a:pathLst>
                <a:path w="252" h="1576">
                  <a:moveTo>
                    <a:pt x="252" y="1576"/>
                  </a:moveTo>
                  <a:lnTo>
                    <a:pt x="12" y="84"/>
                  </a:lnTo>
                  <a:lnTo>
                    <a:pt x="12" y="60"/>
                  </a:lnTo>
                  <a:lnTo>
                    <a:pt x="0" y="1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8" y="48"/>
                  </a:lnTo>
                  <a:lnTo>
                    <a:pt x="88" y="6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6" name="Freeform 36"/>
            <p:cNvSpPr>
              <a:spLocks/>
            </p:cNvSpPr>
            <p:nvPr/>
          </p:nvSpPr>
          <p:spPr bwMode="ltGray">
            <a:xfrm>
              <a:off x="4169" y="1421"/>
              <a:ext cx="317" cy="138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227" y="6"/>
                </a:cxn>
                <a:cxn ang="0">
                  <a:pos x="275" y="36"/>
                </a:cxn>
                <a:cxn ang="0">
                  <a:pos x="304" y="78"/>
                </a:cxn>
                <a:cxn ang="0">
                  <a:pos x="316" y="138"/>
                </a:cxn>
                <a:cxn ang="0">
                  <a:pos x="0" y="138"/>
                </a:cxn>
                <a:cxn ang="0">
                  <a:pos x="11" y="78"/>
                </a:cxn>
                <a:cxn ang="0">
                  <a:pos x="47" y="36"/>
                </a:cxn>
                <a:cxn ang="0">
                  <a:pos x="95" y="6"/>
                </a:cxn>
                <a:cxn ang="0">
                  <a:pos x="161" y="0"/>
                </a:cxn>
                <a:cxn ang="0">
                  <a:pos x="161" y="0"/>
                </a:cxn>
              </a:cxnLst>
              <a:rect l="0" t="0" r="r" b="b"/>
              <a:pathLst>
                <a:path w="316" h="138">
                  <a:moveTo>
                    <a:pt x="161" y="0"/>
                  </a:moveTo>
                  <a:lnTo>
                    <a:pt x="227" y="6"/>
                  </a:lnTo>
                  <a:lnTo>
                    <a:pt x="275" y="36"/>
                  </a:lnTo>
                  <a:lnTo>
                    <a:pt x="304" y="78"/>
                  </a:lnTo>
                  <a:lnTo>
                    <a:pt x="316" y="138"/>
                  </a:lnTo>
                  <a:lnTo>
                    <a:pt x="0" y="138"/>
                  </a:lnTo>
                  <a:lnTo>
                    <a:pt x="11" y="78"/>
                  </a:lnTo>
                  <a:lnTo>
                    <a:pt x="47" y="36"/>
                  </a:lnTo>
                  <a:lnTo>
                    <a:pt x="95" y="6"/>
                  </a:lnTo>
                  <a:lnTo>
                    <a:pt x="161" y="0"/>
                  </a:lnTo>
                  <a:lnTo>
                    <a:pt x="16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37" name="Rectangle 3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5638" name="Rectangle 3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5639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5640" name="Rectangle 40"/>
          <p:cNvSpPr>
            <a:spLocks noGrp="1" noChangeArrowheads="1"/>
          </p:cNvSpPr>
          <p:nvPr>
            <p:ph type="ctrTitle"/>
          </p:nvPr>
        </p:nvSpPr>
        <p:spPr>
          <a:xfrm>
            <a:off x="914400" y="1768476"/>
            <a:ext cx="103632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641" name="Rectangle 4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99B9574-D160-463D-98E3-D400E5F39B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27AC6-8767-4EF2-B577-F93BA9C058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FAE08A-2922-4A5A-8BE4-600CF28278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CAFD8B-6A94-4EC3-B3C8-8D5B4DAE67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392BAE-92F2-4033-B3B1-93ACC045C2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1EE378-9533-4276-87C2-2D2E0F1175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8475A2-B366-4B47-A5FF-AC1FE10D31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BC03F-8A25-41CB-9C7D-C899BDDB96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7B07D-1B6E-49A9-8017-3906171072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76DA7-911D-4CAC-BD22-2C3C888E56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BBD7B7-38A9-4E88-BFCE-2155D15655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067300" y="1789114"/>
            <a:ext cx="7120467" cy="5056187"/>
            <a:chOff x="2394" y="1127"/>
            <a:chExt cx="3364" cy="3185"/>
          </a:xfrm>
        </p:grpSpPr>
        <p:sp>
          <p:nvSpPr>
            <p:cNvPr id="24579" name="Rectangle 3"/>
            <p:cNvSpPr>
              <a:spLocks noChangeArrowheads="1"/>
            </p:cNvSpPr>
            <p:nvPr userDrawn="1"/>
          </p:nvSpPr>
          <p:spPr bwMode="ltGray">
            <a:xfrm>
              <a:off x="4230" y="1365"/>
              <a:ext cx="197" cy="10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0" name="Oval 4"/>
            <p:cNvSpPr>
              <a:spLocks noChangeArrowheads="1"/>
            </p:cNvSpPr>
            <p:nvPr userDrawn="1"/>
          </p:nvSpPr>
          <p:spPr bwMode="ltGray">
            <a:xfrm>
              <a:off x="4299" y="1185"/>
              <a:ext cx="47" cy="47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1" name="Rectangle 5"/>
            <p:cNvSpPr>
              <a:spLocks noChangeArrowheads="1"/>
            </p:cNvSpPr>
            <p:nvPr userDrawn="1"/>
          </p:nvSpPr>
          <p:spPr bwMode="ltGray">
            <a:xfrm rot="995337">
              <a:off x="5205" y="1495"/>
              <a:ext cx="6" cy="20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2" name="Freeform 6"/>
            <p:cNvSpPr>
              <a:spLocks noEditPoints="1"/>
            </p:cNvSpPr>
            <p:nvPr userDrawn="1"/>
          </p:nvSpPr>
          <p:spPr bwMode="ltGray">
            <a:xfrm>
              <a:off x="4871" y="3508"/>
              <a:ext cx="66" cy="96"/>
            </a:xfrm>
            <a:custGeom>
              <a:avLst/>
              <a:gdLst/>
              <a:ahLst/>
              <a:cxnLst>
                <a:cxn ang="0">
                  <a:pos x="18" y="96"/>
                </a:cxn>
                <a:cxn ang="0">
                  <a:pos x="42" y="78"/>
                </a:cxn>
                <a:cxn ang="0">
                  <a:pos x="60" y="60"/>
                </a:cxn>
                <a:cxn ang="0">
                  <a:pos x="66" y="36"/>
                </a:cxn>
                <a:cxn ang="0">
                  <a:pos x="60" y="12"/>
                </a:cxn>
                <a:cxn ang="0">
                  <a:pos x="36" y="0"/>
                </a:cxn>
                <a:cxn ang="0">
                  <a:pos x="24" y="6"/>
                </a:cxn>
                <a:cxn ang="0">
                  <a:pos x="12" y="12"/>
                </a:cxn>
                <a:cxn ang="0">
                  <a:pos x="0" y="36"/>
                </a:cxn>
                <a:cxn ang="0">
                  <a:pos x="0" y="60"/>
                </a:cxn>
                <a:cxn ang="0">
                  <a:pos x="12" y="84"/>
                </a:cxn>
                <a:cxn ang="0">
                  <a:pos x="18" y="96"/>
                </a:cxn>
                <a:cxn ang="0">
                  <a:pos x="18" y="96"/>
                </a:cxn>
                <a:cxn ang="0">
                  <a:pos x="42" y="18"/>
                </a:cxn>
                <a:cxn ang="0">
                  <a:pos x="54" y="24"/>
                </a:cxn>
                <a:cxn ang="0">
                  <a:pos x="60" y="36"/>
                </a:cxn>
                <a:cxn ang="0">
                  <a:pos x="60" y="48"/>
                </a:cxn>
                <a:cxn ang="0">
                  <a:pos x="54" y="54"/>
                </a:cxn>
                <a:cxn ang="0">
                  <a:pos x="36" y="72"/>
                </a:cxn>
                <a:cxn ang="0">
                  <a:pos x="24" y="78"/>
                </a:cxn>
                <a:cxn ang="0">
                  <a:pos x="24" y="78"/>
                </a:cxn>
                <a:cxn ang="0">
                  <a:pos x="12" y="48"/>
                </a:cxn>
                <a:cxn ang="0">
                  <a:pos x="18" y="24"/>
                </a:cxn>
                <a:cxn ang="0">
                  <a:pos x="30" y="18"/>
                </a:cxn>
                <a:cxn ang="0">
                  <a:pos x="42" y="18"/>
                </a:cxn>
                <a:cxn ang="0">
                  <a:pos x="42" y="18"/>
                </a:cxn>
              </a:cxnLst>
              <a:rect l="0" t="0" r="r" b="b"/>
              <a:pathLst>
                <a:path w="66" h="96">
                  <a:moveTo>
                    <a:pt x="18" y="96"/>
                  </a:moveTo>
                  <a:lnTo>
                    <a:pt x="42" y="78"/>
                  </a:lnTo>
                  <a:lnTo>
                    <a:pt x="60" y="60"/>
                  </a:lnTo>
                  <a:lnTo>
                    <a:pt x="66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24" y="6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12" y="84"/>
                  </a:lnTo>
                  <a:lnTo>
                    <a:pt x="18" y="96"/>
                  </a:lnTo>
                  <a:lnTo>
                    <a:pt x="18" y="96"/>
                  </a:lnTo>
                  <a:close/>
                  <a:moveTo>
                    <a:pt x="42" y="18"/>
                  </a:moveTo>
                  <a:lnTo>
                    <a:pt x="54" y="24"/>
                  </a:lnTo>
                  <a:lnTo>
                    <a:pt x="60" y="36"/>
                  </a:lnTo>
                  <a:lnTo>
                    <a:pt x="60" y="48"/>
                  </a:lnTo>
                  <a:lnTo>
                    <a:pt x="54" y="54"/>
                  </a:lnTo>
                  <a:lnTo>
                    <a:pt x="36" y="72"/>
                  </a:lnTo>
                  <a:lnTo>
                    <a:pt x="24" y="78"/>
                  </a:lnTo>
                  <a:lnTo>
                    <a:pt x="24" y="78"/>
                  </a:lnTo>
                  <a:lnTo>
                    <a:pt x="12" y="48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42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3" name="Rectangle 7"/>
            <p:cNvSpPr>
              <a:spLocks noChangeArrowheads="1"/>
            </p:cNvSpPr>
            <p:nvPr userDrawn="1"/>
          </p:nvSpPr>
          <p:spPr bwMode="ltGray">
            <a:xfrm rot="91736">
              <a:off x="5487" y="1535"/>
              <a:ext cx="6" cy="1998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4" name="Rectangle 8"/>
            <p:cNvSpPr>
              <a:spLocks noChangeArrowheads="1"/>
            </p:cNvSpPr>
            <p:nvPr userDrawn="1"/>
          </p:nvSpPr>
          <p:spPr bwMode="ltGray">
            <a:xfrm rot="-926223">
              <a:off x="5640" y="1521"/>
              <a:ext cx="6" cy="881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5" name="Rectangle 9"/>
            <p:cNvSpPr>
              <a:spLocks noChangeArrowheads="1"/>
            </p:cNvSpPr>
            <p:nvPr userDrawn="1"/>
          </p:nvSpPr>
          <p:spPr bwMode="ltGray">
            <a:xfrm rot="-1140313">
              <a:off x="3444" y="1816"/>
              <a:ext cx="6" cy="203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6" name="Rectangle 10"/>
            <p:cNvSpPr>
              <a:spLocks noChangeArrowheads="1"/>
            </p:cNvSpPr>
            <p:nvPr userDrawn="1"/>
          </p:nvSpPr>
          <p:spPr bwMode="ltGray">
            <a:xfrm rot="1114412">
              <a:off x="2757" y="1821"/>
              <a:ext cx="6" cy="2119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7" name="Rectangle 11"/>
            <p:cNvSpPr>
              <a:spLocks noChangeArrowheads="1"/>
            </p:cNvSpPr>
            <p:nvPr userDrawn="1"/>
          </p:nvSpPr>
          <p:spPr bwMode="ltGray">
            <a:xfrm rot="254676">
              <a:off x="3035" y="1870"/>
              <a:ext cx="6" cy="190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8" name="Freeform 12"/>
            <p:cNvSpPr>
              <a:spLocks/>
            </p:cNvSpPr>
            <p:nvPr userDrawn="1"/>
          </p:nvSpPr>
          <p:spPr bwMode="ltGray">
            <a:xfrm>
              <a:off x="4007" y="3021"/>
              <a:ext cx="623" cy="156"/>
            </a:xfrm>
            <a:custGeom>
              <a:avLst/>
              <a:gdLst/>
              <a:ahLst/>
              <a:cxnLst>
                <a:cxn ang="0">
                  <a:pos x="6" y="18"/>
                </a:cxn>
                <a:cxn ang="0">
                  <a:pos x="162" y="36"/>
                </a:cxn>
                <a:cxn ang="0">
                  <a:pos x="251" y="36"/>
                </a:cxn>
                <a:cxn ang="0">
                  <a:pos x="354" y="30"/>
                </a:cxn>
                <a:cxn ang="0">
                  <a:pos x="473" y="18"/>
                </a:cxn>
                <a:cxn ang="0">
                  <a:pos x="611" y="0"/>
                </a:cxn>
                <a:cxn ang="0">
                  <a:pos x="623" y="114"/>
                </a:cxn>
                <a:cxn ang="0">
                  <a:pos x="497" y="138"/>
                </a:cxn>
                <a:cxn ang="0">
                  <a:pos x="414" y="150"/>
                </a:cxn>
                <a:cxn ang="0">
                  <a:pos x="318" y="156"/>
                </a:cxn>
                <a:cxn ang="0">
                  <a:pos x="215" y="156"/>
                </a:cxn>
                <a:cxn ang="0">
                  <a:pos x="108" y="150"/>
                </a:cxn>
                <a:cxn ang="0">
                  <a:pos x="0" y="132"/>
                </a:cxn>
                <a:cxn ang="0">
                  <a:pos x="6" y="18"/>
                </a:cxn>
                <a:cxn ang="0">
                  <a:pos x="6" y="18"/>
                </a:cxn>
              </a:cxnLst>
              <a:rect l="0" t="0" r="r" b="b"/>
              <a:pathLst>
                <a:path w="623" h="156">
                  <a:moveTo>
                    <a:pt x="6" y="18"/>
                  </a:moveTo>
                  <a:lnTo>
                    <a:pt x="162" y="36"/>
                  </a:lnTo>
                  <a:lnTo>
                    <a:pt x="251" y="36"/>
                  </a:lnTo>
                  <a:lnTo>
                    <a:pt x="354" y="30"/>
                  </a:lnTo>
                  <a:lnTo>
                    <a:pt x="473" y="18"/>
                  </a:lnTo>
                  <a:lnTo>
                    <a:pt x="611" y="0"/>
                  </a:lnTo>
                  <a:lnTo>
                    <a:pt x="623" y="114"/>
                  </a:lnTo>
                  <a:lnTo>
                    <a:pt x="497" y="138"/>
                  </a:lnTo>
                  <a:lnTo>
                    <a:pt x="414" y="150"/>
                  </a:lnTo>
                  <a:lnTo>
                    <a:pt x="318" y="156"/>
                  </a:lnTo>
                  <a:lnTo>
                    <a:pt x="215" y="156"/>
                  </a:lnTo>
                  <a:lnTo>
                    <a:pt x="108" y="150"/>
                  </a:lnTo>
                  <a:lnTo>
                    <a:pt x="0" y="132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9" name="Freeform 13"/>
            <p:cNvSpPr>
              <a:spLocks/>
            </p:cNvSpPr>
            <p:nvPr userDrawn="1"/>
          </p:nvSpPr>
          <p:spPr bwMode="ltGray">
            <a:xfrm>
              <a:off x="4762" y="3591"/>
              <a:ext cx="996" cy="126"/>
            </a:xfrm>
            <a:custGeom>
              <a:avLst/>
              <a:gdLst/>
              <a:ahLst/>
              <a:cxnLst>
                <a:cxn ang="0">
                  <a:pos x="754" y="6"/>
                </a:cxn>
                <a:cxn ang="0">
                  <a:pos x="652" y="6"/>
                </a:cxn>
                <a:cxn ang="0">
                  <a:pos x="563" y="6"/>
                </a:cxn>
                <a:cxn ang="0">
                  <a:pos x="479" y="6"/>
                </a:cxn>
                <a:cxn ang="0">
                  <a:pos x="401" y="6"/>
                </a:cxn>
                <a:cxn ang="0">
                  <a:pos x="335" y="0"/>
                </a:cxn>
                <a:cxn ang="0">
                  <a:pos x="276" y="0"/>
                </a:cxn>
                <a:cxn ang="0">
                  <a:pos x="222" y="0"/>
                </a:cxn>
                <a:cxn ang="0">
                  <a:pos x="180" y="6"/>
                </a:cxn>
                <a:cxn ang="0">
                  <a:pos x="138" y="6"/>
                </a:cxn>
                <a:cxn ang="0">
                  <a:pos x="108" y="6"/>
                </a:cxn>
                <a:cxn ang="0">
                  <a:pos x="54" y="6"/>
                </a:cxn>
                <a:cxn ang="0">
                  <a:pos x="24" y="12"/>
                </a:cxn>
                <a:cxn ang="0">
                  <a:pos x="6" y="18"/>
                </a:cxn>
                <a:cxn ang="0">
                  <a:pos x="0" y="24"/>
                </a:cxn>
                <a:cxn ang="0">
                  <a:pos x="12" y="42"/>
                </a:cxn>
                <a:cxn ang="0">
                  <a:pos x="18" y="48"/>
                </a:cxn>
                <a:cxn ang="0">
                  <a:pos x="30" y="54"/>
                </a:cxn>
                <a:cxn ang="0">
                  <a:pos x="60" y="60"/>
                </a:cxn>
                <a:cxn ang="0">
                  <a:pos x="90" y="72"/>
                </a:cxn>
                <a:cxn ang="0">
                  <a:pos x="144" y="84"/>
                </a:cxn>
                <a:cxn ang="0">
                  <a:pos x="210" y="90"/>
                </a:cxn>
                <a:cxn ang="0">
                  <a:pos x="293" y="102"/>
                </a:cxn>
                <a:cxn ang="0">
                  <a:pos x="389" y="108"/>
                </a:cxn>
                <a:cxn ang="0">
                  <a:pos x="503" y="120"/>
                </a:cxn>
                <a:cxn ang="0">
                  <a:pos x="622" y="120"/>
                </a:cxn>
                <a:cxn ang="0">
                  <a:pos x="754" y="126"/>
                </a:cxn>
                <a:cxn ang="0">
                  <a:pos x="873" y="126"/>
                </a:cxn>
                <a:cxn ang="0">
                  <a:pos x="993" y="126"/>
                </a:cxn>
                <a:cxn ang="0">
                  <a:pos x="993" y="12"/>
                </a:cxn>
                <a:cxn ang="0">
                  <a:pos x="879" y="12"/>
                </a:cxn>
                <a:cxn ang="0">
                  <a:pos x="754" y="6"/>
                </a:cxn>
                <a:cxn ang="0">
                  <a:pos x="754" y="6"/>
                </a:cxn>
              </a:cxnLst>
              <a:rect l="0" t="0" r="r" b="b"/>
              <a:pathLst>
                <a:path w="993" h="126">
                  <a:moveTo>
                    <a:pt x="754" y="6"/>
                  </a:moveTo>
                  <a:lnTo>
                    <a:pt x="652" y="6"/>
                  </a:lnTo>
                  <a:lnTo>
                    <a:pt x="563" y="6"/>
                  </a:lnTo>
                  <a:lnTo>
                    <a:pt x="479" y="6"/>
                  </a:lnTo>
                  <a:lnTo>
                    <a:pt x="401" y="6"/>
                  </a:lnTo>
                  <a:lnTo>
                    <a:pt x="335" y="0"/>
                  </a:lnTo>
                  <a:lnTo>
                    <a:pt x="276" y="0"/>
                  </a:lnTo>
                  <a:lnTo>
                    <a:pt x="222" y="0"/>
                  </a:lnTo>
                  <a:lnTo>
                    <a:pt x="180" y="6"/>
                  </a:lnTo>
                  <a:lnTo>
                    <a:pt x="138" y="6"/>
                  </a:lnTo>
                  <a:lnTo>
                    <a:pt x="108" y="6"/>
                  </a:lnTo>
                  <a:lnTo>
                    <a:pt x="54" y="6"/>
                  </a:lnTo>
                  <a:lnTo>
                    <a:pt x="24" y="12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12" y="42"/>
                  </a:lnTo>
                  <a:lnTo>
                    <a:pt x="18" y="48"/>
                  </a:lnTo>
                  <a:lnTo>
                    <a:pt x="30" y="54"/>
                  </a:lnTo>
                  <a:lnTo>
                    <a:pt x="60" y="60"/>
                  </a:lnTo>
                  <a:lnTo>
                    <a:pt x="90" y="72"/>
                  </a:lnTo>
                  <a:lnTo>
                    <a:pt x="144" y="84"/>
                  </a:lnTo>
                  <a:lnTo>
                    <a:pt x="210" y="90"/>
                  </a:lnTo>
                  <a:lnTo>
                    <a:pt x="293" y="102"/>
                  </a:lnTo>
                  <a:lnTo>
                    <a:pt x="389" y="108"/>
                  </a:lnTo>
                  <a:lnTo>
                    <a:pt x="503" y="120"/>
                  </a:lnTo>
                  <a:lnTo>
                    <a:pt x="622" y="120"/>
                  </a:lnTo>
                  <a:lnTo>
                    <a:pt x="754" y="126"/>
                  </a:lnTo>
                  <a:lnTo>
                    <a:pt x="873" y="126"/>
                  </a:lnTo>
                  <a:lnTo>
                    <a:pt x="993" y="126"/>
                  </a:lnTo>
                  <a:lnTo>
                    <a:pt x="993" y="12"/>
                  </a:lnTo>
                  <a:lnTo>
                    <a:pt x="879" y="12"/>
                  </a:lnTo>
                  <a:lnTo>
                    <a:pt x="754" y="6"/>
                  </a:lnTo>
                  <a:lnTo>
                    <a:pt x="754" y="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0" name="Freeform 14"/>
            <p:cNvSpPr>
              <a:spLocks/>
            </p:cNvSpPr>
            <p:nvPr userDrawn="1"/>
          </p:nvSpPr>
          <p:spPr bwMode="ltGray">
            <a:xfrm>
              <a:off x="4786" y="3645"/>
              <a:ext cx="972" cy="24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" y="54"/>
                </a:cxn>
                <a:cxn ang="0">
                  <a:pos x="66" y="96"/>
                </a:cxn>
                <a:cxn ang="0">
                  <a:pos x="120" y="137"/>
                </a:cxn>
                <a:cxn ang="0">
                  <a:pos x="198" y="173"/>
                </a:cxn>
                <a:cxn ang="0">
                  <a:pos x="293" y="203"/>
                </a:cxn>
                <a:cxn ang="0">
                  <a:pos x="353" y="215"/>
                </a:cxn>
                <a:cxn ang="0">
                  <a:pos x="413" y="227"/>
                </a:cxn>
                <a:cxn ang="0">
                  <a:pos x="479" y="233"/>
                </a:cxn>
                <a:cxn ang="0">
                  <a:pos x="556" y="239"/>
                </a:cxn>
                <a:cxn ang="0">
                  <a:pos x="634" y="245"/>
                </a:cxn>
                <a:cxn ang="0">
                  <a:pos x="724" y="245"/>
                </a:cxn>
                <a:cxn ang="0">
                  <a:pos x="855" y="245"/>
                </a:cxn>
                <a:cxn ang="0">
                  <a:pos x="969" y="239"/>
                </a:cxn>
                <a:cxn ang="0">
                  <a:pos x="969" y="60"/>
                </a:cxn>
                <a:cxn ang="0">
                  <a:pos x="700" y="60"/>
                </a:cxn>
                <a:cxn ang="0">
                  <a:pos x="503" y="54"/>
                </a:cxn>
                <a:cxn ang="0">
                  <a:pos x="317" y="42"/>
                </a:cxn>
                <a:cxn ang="0">
                  <a:pos x="150" y="24"/>
                </a:cxn>
                <a:cxn ang="0">
                  <a:pos x="72" y="1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69" h="245">
                  <a:moveTo>
                    <a:pt x="0" y="0"/>
                  </a:moveTo>
                  <a:lnTo>
                    <a:pt x="24" y="54"/>
                  </a:lnTo>
                  <a:lnTo>
                    <a:pt x="66" y="96"/>
                  </a:lnTo>
                  <a:lnTo>
                    <a:pt x="120" y="137"/>
                  </a:lnTo>
                  <a:lnTo>
                    <a:pt x="198" y="173"/>
                  </a:lnTo>
                  <a:lnTo>
                    <a:pt x="293" y="203"/>
                  </a:lnTo>
                  <a:lnTo>
                    <a:pt x="353" y="215"/>
                  </a:lnTo>
                  <a:lnTo>
                    <a:pt x="413" y="227"/>
                  </a:lnTo>
                  <a:lnTo>
                    <a:pt x="479" y="233"/>
                  </a:lnTo>
                  <a:lnTo>
                    <a:pt x="556" y="239"/>
                  </a:lnTo>
                  <a:lnTo>
                    <a:pt x="634" y="245"/>
                  </a:lnTo>
                  <a:lnTo>
                    <a:pt x="724" y="245"/>
                  </a:lnTo>
                  <a:lnTo>
                    <a:pt x="855" y="245"/>
                  </a:lnTo>
                  <a:lnTo>
                    <a:pt x="969" y="239"/>
                  </a:lnTo>
                  <a:lnTo>
                    <a:pt x="969" y="60"/>
                  </a:lnTo>
                  <a:lnTo>
                    <a:pt x="700" y="60"/>
                  </a:lnTo>
                  <a:lnTo>
                    <a:pt x="503" y="54"/>
                  </a:lnTo>
                  <a:lnTo>
                    <a:pt x="317" y="42"/>
                  </a:lnTo>
                  <a:lnTo>
                    <a:pt x="150" y="24"/>
                  </a:lnTo>
                  <a:lnTo>
                    <a:pt x="72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1" name="Freeform 15"/>
            <p:cNvSpPr>
              <a:spLocks/>
            </p:cNvSpPr>
            <p:nvPr userDrawn="1"/>
          </p:nvSpPr>
          <p:spPr bwMode="ltGray">
            <a:xfrm>
              <a:off x="4804" y="3591"/>
              <a:ext cx="954" cy="90"/>
            </a:xfrm>
            <a:custGeom>
              <a:avLst/>
              <a:gdLst/>
              <a:ahLst/>
              <a:cxnLst>
                <a:cxn ang="0">
                  <a:pos x="700" y="0"/>
                </a:cxn>
                <a:cxn ang="0">
                  <a:pos x="598" y="0"/>
                </a:cxn>
                <a:cxn ang="0">
                  <a:pos x="515" y="0"/>
                </a:cxn>
                <a:cxn ang="0">
                  <a:pos x="431" y="0"/>
                </a:cxn>
                <a:cxn ang="0">
                  <a:pos x="365" y="0"/>
                </a:cxn>
                <a:cxn ang="0">
                  <a:pos x="299" y="0"/>
                </a:cxn>
                <a:cxn ang="0">
                  <a:pos x="245" y="0"/>
                </a:cxn>
                <a:cxn ang="0">
                  <a:pos x="198" y="0"/>
                </a:cxn>
                <a:cxn ang="0">
                  <a:pos x="162" y="0"/>
                </a:cxn>
                <a:cxn ang="0">
                  <a:pos x="126" y="6"/>
                </a:cxn>
                <a:cxn ang="0">
                  <a:pos x="96" y="6"/>
                </a:cxn>
                <a:cxn ang="0">
                  <a:pos x="54" y="12"/>
                </a:cxn>
                <a:cxn ang="0">
                  <a:pos x="30" y="12"/>
                </a:cxn>
                <a:cxn ang="0">
                  <a:pos x="12" y="18"/>
                </a:cxn>
                <a:cxn ang="0">
                  <a:pos x="6" y="18"/>
                </a:cxn>
                <a:cxn ang="0">
                  <a:pos x="0" y="24"/>
                </a:cxn>
                <a:cxn ang="0">
                  <a:pos x="6" y="30"/>
                </a:cxn>
                <a:cxn ang="0">
                  <a:pos x="24" y="36"/>
                </a:cxn>
                <a:cxn ang="0">
                  <a:pos x="54" y="42"/>
                </a:cxn>
                <a:cxn ang="0">
                  <a:pos x="102" y="54"/>
                </a:cxn>
                <a:cxn ang="0">
                  <a:pos x="168" y="60"/>
                </a:cxn>
                <a:cxn ang="0">
                  <a:pos x="251" y="66"/>
                </a:cxn>
                <a:cxn ang="0">
                  <a:pos x="341" y="78"/>
                </a:cxn>
                <a:cxn ang="0">
                  <a:pos x="449" y="84"/>
                </a:cxn>
                <a:cxn ang="0">
                  <a:pos x="568" y="84"/>
                </a:cxn>
                <a:cxn ang="0">
                  <a:pos x="694" y="90"/>
                </a:cxn>
                <a:cxn ang="0">
                  <a:pos x="825" y="90"/>
                </a:cxn>
                <a:cxn ang="0">
                  <a:pos x="951" y="90"/>
                </a:cxn>
                <a:cxn ang="0">
                  <a:pos x="951" y="6"/>
                </a:cxn>
                <a:cxn ang="0">
                  <a:pos x="831" y="6"/>
                </a:cxn>
                <a:cxn ang="0">
                  <a:pos x="772" y="6"/>
                </a:cxn>
                <a:cxn ang="0">
                  <a:pos x="700" y="0"/>
                </a:cxn>
                <a:cxn ang="0">
                  <a:pos x="700" y="0"/>
                </a:cxn>
              </a:cxnLst>
              <a:rect l="0" t="0" r="r" b="b"/>
              <a:pathLst>
                <a:path w="951" h="90">
                  <a:moveTo>
                    <a:pt x="700" y="0"/>
                  </a:moveTo>
                  <a:lnTo>
                    <a:pt x="598" y="0"/>
                  </a:lnTo>
                  <a:lnTo>
                    <a:pt x="515" y="0"/>
                  </a:lnTo>
                  <a:lnTo>
                    <a:pt x="431" y="0"/>
                  </a:lnTo>
                  <a:lnTo>
                    <a:pt x="365" y="0"/>
                  </a:lnTo>
                  <a:lnTo>
                    <a:pt x="299" y="0"/>
                  </a:lnTo>
                  <a:lnTo>
                    <a:pt x="245" y="0"/>
                  </a:lnTo>
                  <a:lnTo>
                    <a:pt x="198" y="0"/>
                  </a:lnTo>
                  <a:lnTo>
                    <a:pt x="162" y="0"/>
                  </a:lnTo>
                  <a:lnTo>
                    <a:pt x="126" y="6"/>
                  </a:lnTo>
                  <a:lnTo>
                    <a:pt x="96" y="6"/>
                  </a:lnTo>
                  <a:lnTo>
                    <a:pt x="54" y="12"/>
                  </a:lnTo>
                  <a:lnTo>
                    <a:pt x="30" y="12"/>
                  </a:lnTo>
                  <a:lnTo>
                    <a:pt x="12" y="18"/>
                  </a:lnTo>
                  <a:lnTo>
                    <a:pt x="6" y="18"/>
                  </a:lnTo>
                  <a:lnTo>
                    <a:pt x="0" y="24"/>
                  </a:lnTo>
                  <a:lnTo>
                    <a:pt x="6" y="30"/>
                  </a:lnTo>
                  <a:lnTo>
                    <a:pt x="24" y="36"/>
                  </a:lnTo>
                  <a:lnTo>
                    <a:pt x="54" y="42"/>
                  </a:lnTo>
                  <a:lnTo>
                    <a:pt x="102" y="54"/>
                  </a:lnTo>
                  <a:lnTo>
                    <a:pt x="168" y="60"/>
                  </a:lnTo>
                  <a:lnTo>
                    <a:pt x="251" y="66"/>
                  </a:lnTo>
                  <a:lnTo>
                    <a:pt x="341" y="78"/>
                  </a:lnTo>
                  <a:lnTo>
                    <a:pt x="449" y="84"/>
                  </a:lnTo>
                  <a:lnTo>
                    <a:pt x="568" y="84"/>
                  </a:lnTo>
                  <a:lnTo>
                    <a:pt x="694" y="90"/>
                  </a:lnTo>
                  <a:lnTo>
                    <a:pt x="825" y="90"/>
                  </a:lnTo>
                  <a:lnTo>
                    <a:pt x="951" y="90"/>
                  </a:lnTo>
                  <a:lnTo>
                    <a:pt x="951" y="6"/>
                  </a:lnTo>
                  <a:lnTo>
                    <a:pt x="831" y="6"/>
                  </a:lnTo>
                  <a:lnTo>
                    <a:pt x="772" y="6"/>
                  </a:lnTo>
                  <a:lnTo>
                    <a:pt x="700" y="0"/>
                  </a:lnTo>
                  <a:lnTo>
                    <a:pt x="7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2" name="Freeform 16"/>
            <p:cNvSpPr>
              <a:spLocks/>
            </p:cNvSpPr>
            <p:nvPr userDrawn="1"/>
          </p:nvSpPr>
          <p:spPr bwMode="ltGray">
            <a:xfrm>
              <a:off x="3059" y="1541"/>
              <a:ext cx="102" cy="155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12"/>
                </a:cxn>
                <a:cxn ang="0">
                  <a:pos x="30" y="72"/>
                </a:cxn>
                <a:cxn ang="0">
                  <a:pos x="30" y="155"/>
                </a:cxn>
                <a:cxn ang="0">
                  <a:pos x="72" y="155"/>
                </a:cxn>
                <a:cxn ang="0">
                  <a:pos x="72" y="66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2" h="155">
                  <a:moveTo>
                    <a:pt x="102" y="0"/>
                  </a:moveTo>
                  <a:lnTo>
                    <a:pt x="0" y="12"/>
                  </a:lnTo>
                  <a:lnTo>
                    <a:pt x="30" y="72"/>
                  </a:lnTo>
                  <a:lnTo>
                    <a:pt x="30" y="155"/>
                  </a:lnTo>
                  <a:lnTo>
                    <a:pt x="72" y="155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3" name="Freeform 17"/>
            <p:cNvSpPr>
              <a:spLocks noEditPoints="1"/>
            </p:cNvSpPr>
            <p:nvPr userDrawn="1"/>
          </p:nvSpPr>
          <p:spPr bwMode="ltGray">
            <a:xfrm>
              <a:off x="3059" y="1690"/>
              <a:ext cx="90" cy="96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72" y="72"/>
                </a:cxn>
                <a:cxn ang="0">
                  <a:pos x="84" y="48"/>
                </a:cxn>
                <a:cxn ang="0">
                  <a:pos x="90" y="36"/>
                </a:cxn>
                <a:cxn ang="0">
                  <a:pos x="84" y="24"/>
                </a:cxn>
                <a:cxn ang="0">
                  <a:pos x="66" y="6"/>
                </a:cxn>
                <a:cxn ang="0">
                  <a:pos x="42" y="0"/>
                </a:cxn>
                <a:cxn ang="0">
                  <a:pos x="24" y="0"/>
                </a:cxn>
                <a:cxn ang="0">
                  <a:pos x="12" y="12"/>
                </a:cxn>
                <a:cxn ang="0">
                  <a:pos x="6" y="24"/>
                </a:cxn>
                <a:cxn ang="0">
                  <a:pos x="0" y="36"/>
                </a:cxn>
                <a:cxn ang="0">
                  <a:pos x="12" y="66"/>
                </a:cxn>
                <a:cxn ang="0">
                  <a:pos x="30" y="84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24"/>
                </a:cxn>
                <a:cxn ang="0">
                  <a:pos x="72" y="36"/>
                </a:cxn>
                <a:cxn ang="0">
                  <a:pos x="72" y="48"/>
                </a:cxn>
                <a:cxn ang="0">
                  <a:pos x="54" y="66"/>
                </a:cxn>
                <a:cxn ang="0">
                  <a:pos x="48" y="78"/>
                </a:cxn>
                <a:cxn ang="0">
                  <a:pos x="30" y="66"/>
                </a:cxn>
                <a:cxn ang="0">
                  <a:pos x="24" y="48"/>
                </a:cxn>
                <a:cxn ang="0">
                  <a:pos x="18" y="30"/>
                </a:cxn>
                <a:cxn ang="0">
                  <a:pos x="30" y="12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90" h="96">
                  <a:moveTo>
                    <a:pt x="48" y="96"/>
                  </a:moveTo>
                  <a:lnTo>
                    <a:pt x="72" y="72"/>
                  </a:lnTo>
                  <a:lnTo>
                    <a:pt x="84" y="48"/>
                  </a:lnTo>
                  <a:lnTo>
                    <a:pt x="90" y="36"/>
                  </a:lnTo>
                  <a:lnTo>
                    <a:pt x="84" y="24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0"/>
                  </a:lnTo>
                  <a:lnTo>
                    <a:pt x="12" y="12"/>
                  </a:lnTo>
                  <a:lnTo>
                    <a:pt x="6" y="24"/>
                  </a:lnTo>
                  <a:lnTo>
                    <a:pt x="0" y="36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8" y="96"/>
                  </a:lnTo>
                  <a:lnTo>
                    <a:pt x="48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54" y="66"/>
                  </a:lnTo>
                  <a:lnTo>
                    <a:pt x="48" y="78"/>
                  </a:lnTo>
                  <a:lnTo>
                    <a:pt x="30" y="66"/>
                  </a:lnTo>
                  <a:lnTo>
                    <a:pt x="24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4" name="Freeform 18"/>
            <p:cNvSpPr>
              <a:spLocks noEditPoints="1"/>
            </p:cNvSpPr>
            <p:nvPr userDrawn="1"/>
          </p:nvSpPr>
          <p:spPr bwMode="ltGray">
            <a:xfrm>
              <a:off x="3059" y="1768"/>
              <a:ext cx="90" cy="10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2" y="102"/>
                </a:cxn>
                <a:cxn ang="0">
                  <a:pos x="24" y="108"/>
                </a:cxn>
                <a:cxn ang="0">
                  <a:pos x="54" y="108"/>
                </a:cxn>
                <a:cxn ang="0">
                  <a:pos x="78" y="96"/>
                </a:cxn>
                <a:cxn ang="0">
                  <a:pos x="90" y="72"/>
                </a:cxn>
                <a:cxn ang="0">
                  <a:pos x="84" y="42"/>
                </a:cxn>
                <a:cxn ang="0">
                  <a:pos x="66" y="24"/>
                </a:cxn>
                <a:cxn ang="0">
                  <a:pos x="54" y="12"/>
                </a:cxn>
                <a:cxn ang="0">
                  <a:pos x="48" y="6"/>
                </a:cxn>
                <a:cxn ang="0">
                  <a:pos x="48" y="6"/>
                </a:cxn>
                <a:cxn ang="0">
                  <a:pos x="48" y="0"/>
                </a:cxn>
                <a:cxn ang="0">
                  <a:pos x="24" y="24"/>
                </a:cxn>
                <a:cxn ang="0">
                  <a:pos x="6" y="48"/>
                </a:cxn>
                <a:cxn ang="0">
                  <a:pos x="0" y="66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12" y="66"/>
                </a:cxn>
                <a:cxn ang="0">
                  <a:pos x="18" y="48"/>
                </a:cxn>
                <a:cxn ang="0">
                  <a:pos x="30" y="36"/>
                </a:cxn>
                <a:cxn ang="0">
                  <a:pos x="42" y="24"/>
                </a:cxn>
                <a:cxn ang="0">
                  <a:pos x="48" y="18"/>
                </a:cxn>
                <a:cxn ang="0">
                  <a:pos x="66" y="30"/>
                </a:cxn>
                <a:cxn ang="0">
                  <a:pos x="72" y="48"/>
                </a:cxn>
                <a:cxn ang="0">
                  <a:pos x="78" y="72"/>
                </a:cxn>
                <a:cxn ang="0">
                  <a:pos x="78" y="84"/>
                </a:cxn>
                <a:cxn ang="0">
                  <a:pos x="66" y="96"/>
                </a:cxn>
                <a:cxn ang="0">
                  <a:pos x="42" y="102"/>
                </a:cxn>
                <a:cxn ang="0">
                  <a:pos x="30" y="96"/>
                </a:cxn>
                <a:cxn ang="0">
                  <a:pos x="18" y="90"/>
                </a:cxn>
                <a:cxn ang="0">
                  <a:pos x="12" y="78"/>
                </a:cxn>
                <a:cxn ang="0">
                  <a:pos x="12" y="66"/>
                </a:cxn>
                <a:cxn ang="0">
                  <a:pos x="12" y="66"/>
                </a:cxn>
              </a:cxnLst>
              <a:rect l="0" t="0" r="r" b="b"/>
              <a:pathLst>
                <a:path w="90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54" y="108"/>
                  </a:lnTo>
                  <a:lnTo>
                    <a:pt x="78" y="96"/>
                  </a:lnTo>
                  <a:lnTo>
                    <a:pt x="90" y="72"/>
                  </a:lnTo>
                  <a:lnTo>
                    <a:pt x="84" y="42"/>
                  </a:lnTo>
                  <a:lnTo>
                    <a:pt x="66" y="24"/>
                  </a:lnTo>
                  <a:lnTo>
                    <a:pt x="54" y="12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30" y="36"/>
                  </a:lnTo>
                  <a:lnTo>
                    <a:pt x="42" y="24"/>
                  </a:lnTo>
                  <a:lnTo>
                    <a:pt x="48" y="18"/>
                  </a:lnTo>
                  <a:lnTo>
                    <a:pt x="66" y="30"/>
                  </a:lnTo>
                  <a:lnTo>
                    <a:pt x="72" y="48"/>
                  </a:lnTo>
                  <a:lnTo>
                    <a:pt x="78" y="72"/>
                  </a:lnTo>
                  <a:lnTo>
                    <a:pt x="78" y="84"/>
                  </a:lnTo>
                  <a:lnTo>
                    <a:pt x="66" y="96"/>
                  </a:lnTo>
                  <a:lnTo>
                    <a:pt x="42" y="102"/>
                  </a:lnTo>
                  <a:lnTo>
                    <a:pt x="30" y="96"/>
                  </a:lnTo>
                  <a:lnTo>
                    <a:pt x="18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5" name="Freeform 19"/>
            <p:cNvSpPr>
              <a:spLocks/>
            </p:cNvSpPr>
            <p:nvPr userDrawn="1"/>
          </p:nvSpPr>
          <p:spPr bwMode="ltGray">
            <a:xfrm>
              <a:off x="5470" y="1205"/>
              <a:ext cx="102" cy="156"/>
            </a:xfrm>
            <a:custGeom>
              <a:avLst/>
              <a:gdLst/>
              <a:ahLst/>
              <a:cxnLst>
                <a:cxn ang="0">
                  <a:pos x="102" y="0"/>
                </a:cxn>
                <a:cxn ang="0">
                  <a:pos x="0" y="6"/>
                </a:cxn>
                <a:cxn ang="0">
                  <a:pos x="30" y="72"/>
                </a:cxn>
                <a:cxn ang="0">
                  <a:pos x="30" y="156"/>
                </a:cxn>
                <a:cxn ang="0">
                  <a:pos x="72" y="156"/>
                </a:cxn>
                <a:cxn ang="0">
                  <a:pos x="72" y="66"/>
                </a:cxn>
                <a:cxn ang="0">
                  <a:pos x="102" y="0"/>
                </a:cxn>
                <a:cxn ang="0">
                  <a:pos x="102" y="0"/>
                </a:cxn>
              </a:cxnLst>
              <a:rect l="0" t="0" r="r" b="b"/>
              <a:pathLst>
                <a:path w="102" h="156">
                  <a:moveTo>
                    <a:pt x="102" y="0"/>
                  </a:moveTo>
                  <a:lnTo>
                    <a:pt x="0" y="6"/>
                  </a:lnTo>
                  <a:lnTo>
                    <a:pt x="30" y="72"/>
                  </a:lnTo>
                  <a:lnTo>
                    <a:pt x="30" y="156"/>
                  </a:lnTo>
                  <a:lnTo>
                    <a:pt x="72" y="156"/>
                  </a:lnTo>
                  <a:lnTo>
                    <a:pt x="72" y="66"/>
                  </a:lnTo>
                  <a:lnTo>
                    <a:pt x="102" y="0"/>
                  </a:lnTo>
                  <a:lnTo>
                    <a:pt x="10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6" name="Freeform 20"/>
            <p:cNvSpPr>
              <a:spLocks noEditPoints="1"/>
            </p:cNvSpPr>
            <p:nvPr userDrawn="1"/>
          </p:nvSpPr>
          <p:spPr bwMode="ltGray">
            <a:xfrm>
              <a:off x="5476" y="1349"/>
              <a:ext cx="84" cy="96"/>
            </a:xfrm>
            <a:custGeom>
              <a:avLst/>
              <a:gdLst/>
              <a:ahLst/>
              <a:cxnLst>
                <a:cxn ang="0">
                  <a:pos x="42" y="96"/>
                </a:cxn>
                <a:cxn ang="0">
                  <a:pos x="66" y="78"/>
                </a:cxn>
                <a:cxn ang="0">
                  <a:pos x="84" y="54"/>
                </a:cxn>
                <a:cxn ang="0">
                  <a:pos x="84" y="30"/>
                </a:cxn>
                <a:cxn ang="0">
                  <a:pos x="66" y="6"/>
                </a:cxn>
                <a:cxn ang="0">
                  <a:pos x="42" y="0"/>
                </a:cxn>
                <a:cxn ang="0">
                  <a:pos x="24" y="6"/>
                </a:cxn>
                <a:cxn ang="0">
                  <a:pos x="12" y="18"/>
                </a:cxn>
                <a:cxn ang="0">
                  <a:pos x="6" y="30"/>
                </a:cxn>
                <a:cxn ang="0">
                  <a:pos x="0" y="42"/>
                </a:cxn>
                <a:cxn ang="0">
                  <a:pos x="12" y="66"/>
                </a:cxn>
                <a:cxn ang="0">
                  <a:pos x="30" y="84"/>
                </a:cxn>
                <a:cxn ang="0">
                  <a:pos x="42" y="96"/>
                </a:cxn>
                <a:cxn ang="0">
                  <a:pos x="42" y="96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30"/>
                </a:cxn>
                <a:cxn ang="0">
                  <a:pos x="72" y="42"/>
                </a:cxn>
                <a:cxn ang="0">
                  <a:pos x="66" y="54"/>
                </a:cxn>
                <a:cxn ang="0">
                  <a:pos x="54" y="72"/>
                </a:cxn>
                <a:cxn ang="0">
                  <a:pos x="42" y="84"/>
                </a:cxn>
                <a:cxn ang="0">
                  <a:pos x="42" y="84"/>
                </a:cxn>
                <a:cxn ang="0">
                  <a:pos x="30" y="72"/>
                </a:cxn>
                <a:cxn ang="0">
                  <a:pos x="18" y="54"/>
                </a:cxn>
                <a:cxn ang="0">
                  <a:pos x="18" y="30"/>
                </a:cxn>
                <a:cxn ang="0">
                  <a:pos x="30" y="18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84" h="96">
                  <a:moveTo>
                    <a:pt x="42" y="96"/>
                  </a:moveTo>
                  <a:lnTo>
                    <a:pt x="66" y="78"/>
                  </a:lnTo>
                  <a:lnTo>
                    <a:pt x="84" y="54"/>
                  </a:lnTo>
                  <a:lnTo>
                    <a:pt x="84" y="30"/>
                  </a:lnTo>
                  <a:lnTo>
                    <a:pt x="66" y="6"/>
                  </a:lnTo>
                  <a:lnTo>
                    <a:pt x="42" y="0"/>
                  </a:lnTo>
                  <a:lnTo>
                    <a:pt x="24" y="6"/>
                  </a:lnTo>
                  <a:lnTo>
                    <a:pt x="12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12" y="66"/>
                  </a:lnTo>
                  <a:lnTo>
                    <a:pt x="30" y="84"/>
                  </a:lnTo>
                  <a:lnTo>
                    <a:pt x="42" y="96"/>
                  </a:lnTo>
                  <a:lnTo>
                    <a:pt x="42" y="96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4"/>
                  </a:lnTo>
                  <a:lnTo>
                    <a:pt x="54" y="72"/>
                  </a:lnTo>
                  <a:lnTo>
                    <a:pt x="42" y="84"/>
                  </a:lnTo>
                  <a:lnTo>
                    <a:pt x="42" y="84"/>
                  </a:lnTo>
                  <a:lnTo>
                    <a:pt x="30" y="72"/>
                  </a:lnTo>
                  <a:lnTo>
                    <a:pt x="18" y="54"/>
                  </a:lnTo>
                  <a:lnTo>
                    <a:pt x="18" y="30"/>
                  </a:lnTo>
                  <a:lnTo>
                    <a:pt x="30" y="18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7" name="Freeform 21"/>
            <p:cNvSpPr>
              <a:spLocks noEditPoints="1"/>
            </p:cNvSpPr>
            <p:nvPr userDrawn="1"/>
          </p:nvSpPr>
          <p:spPr bwMode="ltGray">
            <a:xfrm>
              <a:off x="5470" y="1433"/>
              <a:ext cx="90" cy="108"/>
            </a:xfrm>
            <a:custGeom>
              <a:avLst/>
              <a:gdLst/>
              <a:ahLst/>
              <a:cxnLst>
                <a:cxn ang="0">
                  <a:pos x="6" y="90"/>
                </a:cxn>
                <a:cxn ang="0">
                  <a:pos x="18" y="102"/>
                </a:cxn>
                <a:cxn ang="0">
                  <a:pos x="30" y="108"/>
                </a:cxn>
                <a:cxn ang="0">
                  <a:pos x="60" y="108"/>
                </a:cxn>
                <a:cxn ang="0">
                  <a:pos x="84" y="96"/>
                </a:cxn>
                <a:cxn ang="0">
                  <a:pos x="90" y="84"/>
                </a:cxn>
                <a:cxn ang="0">
                  <a:pos x="90" y="66"/>
                </a:cxn>
                <a:cxn ang="0">
                  <a:pos x="84" y="36"/>
                </a:cxn>
                <a:cxn ang="0">
                  <a:pos x="72" y="18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54" y="0"/>
                </a:cxn>
                <a:cxn ang="0">
                  <a:pos x="48" y="0"/>
                </a:cxn>
                <a:cxn ang="0">
                  <a:pos x="24" y="24"/>
                </a:cxn>
                <a:cxn ang="0">
                  <a:pos x="12" y="48"/>
                </a:cxn>
                <a:cxn ang="0">
                  <a:pos x="0" y="66"/>
                </a:cxn>
                <a:cxn ang="0">
                  <a:pos x="6" y="90"/>
                </a:cxn>
                <a:cxn ang="0">
                  <a:pos x="6" y="90"/>
                </a:cxn>
                <a:cxn ang="0">
                  <a:pos x="18" y="66"/>
                </a:cxn>
                <a:cxn ang="0">
                  <a:pos x="24" y="48"/>
                </a:cxn>
                <a:cxn ang="0">
                  <a:pos x="36" y="30"/>
                </a:cxn>
                <a:cxn ang="0">
                  <a:pos x="42" y="18"/>
                </a:cxn>
                <a:cxn ang="0">
                  <a:pos x="48" y="12"/>
                </a:cxn>
                <a:cxn ang="0">
                  <a:pos x="78" y="42"/>
                </a:cxn>
                <a:cxn ang="0">
                  <a:pos x="84" y="66"/>
                </a:cxn>
                <a:cxn ang="0">
                  <a:pos x="66" y="90"/>
                </a:cxn>
                <a:cxn ang="0">
                  <a:pos x="54" y="96"/>
                </a:cxn>
                <a:cxn ang="0">
                  <a:pos x="42" y="96"/>
                </a:cxn>
                <a:cxn ang="0">
                  <a:pos x="30" y="96"/>
                </a:cxn>
                <a:cxn ang="0">
                  <a:pos x="24" y="84"/>
                </a:cxn>
                <a:cxn ang="0">
                  <a:pos x="18" y="78"/>
                </a:cxn>
                <a:cxn ang="0">
                  <a:pos x="18" y="66"/>
                </a:cxn>
                <a:cxn ang="0">
                  <a:pos x="18" y="66"/>
                </a:cxn>
              </a:cxnLst>
              <a:rect l="0" t="0" r="r" b="b"/>
              <a:pathLst>
                <a:path w="90" h="108">
                  <a:moveTo>
                    <a:pt x="6" y="90"/>
                  </a:moveTo>
                  <a:lnTo>
                    <a:pt x="18" y="102"/>
                  </a:lnTo>
                  <a:lnTo>
                    <a:pt x="30" y="108"/>
                  </a:lnTo>
                  <a:lnTo>
                    <a:pt x="60" y="108"/>
                  </a:lnTo>
                  <a:lnTo>
                    <a:pt x="84" y="96"/>
                  </a:lnTo>
                  <a:lnTo>
                    <a:pt x="90" y="84"/>
                  </a:lnTo>
                  <a:lnTo>
                    <a:pt x="90" y="66"/>
                  </a:lnTo>
                  <a:lnTo>
                    <a:pt x="84" y="36"/>
                  </a:lnTo>
                  <a:lnTo>
                    <a:pt x="72" y="18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24" y="24"/>
                  </a:lnTo>
                  <a:lnTo>
                    <a:pt x="12" y="48"/>
                  </a:lnTo>
                  <a:lnTo>
                    <a:pt x="0" y="66"/>
                  </a:lnTo>
                  <a:lnTo>
                    <a:pt x="6" y="90"/>
                  </a:lnTo>
                  <a:lnTo>
                    <a:pt x="6" y="90"/>
                  </a:lnTo>
                  <a:close/>
                  <a:moveTo>
                    <a:pt x="18" y="66"/>
                  </a:moveTo>
                  <a:lnTo>
                    <a:pt x="24" y="48"/>
                  </a:lnTo>
                  <a:lnTo>
                    <a:pt x="36" y="30"/>
                  </a:lnTo>
                  <a:lnTo>
                    <a:pt x="42" y="18"/>
                  </a:lnTo>
                  <a:lnTo>
                    <a:pt x="48" y="12"/>
                  </a:lnTo>
                  <a:lnTo>
                    <a:pt x="78" y="42"/>
                  </a:lnTo>
                  <a:lnTo>
                    <a:pt x="84" y="66"/>
                  </a:lnTo>
                  <a:lnTo>
                    <a:pt x="66" y="90"/>
                  </a:lnTo>
                  <a:lnTo>
                    <a:pt x="54" y="96"/>
                  </a:lnTo>
                  <a:lnTo>
                    <a:pt x="42" y="96"/>
                  </a:lnTo>
                  <a:lnTo>
                    <a:pt x="30" y="96"/>
                  </a:lnTo>
                  <a:lnTo>
                    <a:pt x="24" y="84"/>
                  </a:lnTo>
                  <a:lnTo>
                    <a:pt x="18" y="78"/>
                  </a:lnTo>
                  <a:lnTo>
                    <a:pt x="18" y="66"/>
                  </a:lnTo>
                  <a:lnTo>
                    <a:pt x="18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Freeform 22"/>
            <p:cNvSpPr>
              <a:spLocks noEditPoints="1"/>
            </p:cNvSpPr>
            <p:nvPr userDrawn="1"/>
          </p:nvSpPr>
          <p:spPr bwMode="ltGray">
            <a:xfrm>
              <a:off x="5428" y="3525"/>
              <a:ext cx="66" cy="96"/>
            </a:xfrm>
            <a:custGeom>
              <a:avLst/>
              <a:gdLst/>
              <a:ahLst/>
              <a:cxnLst>
                <a:cxn ang="0">
                  <a:pos x="30" y="96"/>
                </a:cxn>
                <a:cxn ang="0">
                  <a:pos x="54" y="72"/>
                </a:cxn>
                <a:cxn ang="0">
                  <a:pos x="66" y="48"/>
                </a:cxn>
                <a:cxn ang="0">
                  <a:pos x="66" y="24"/>
                </a:cxn>
                <a:cxn ang="0">
                  <a:pos x="54" y="6"/>
                </a:cxn>
                <a:cxn ang="0">
                  <a:pos x="30" y="0"/>
                </a:cxn>
                <a:cxn ang="0">
                  <a:pos x="18" y="0"/>
                </a:cxn>
                <a:cxn ang="0">
                  <a:pos x="6" y="12"/>
                </a:cxn>
                <a:cxn ang="0">
                  <a:pos x="0" y="36"/>
                </a:cxn>
                <a:cxn ang="0">
                  <a:pos x="6" y="60"/>
                </a:cxn>
                <a:cxn ang="0">
                  <a:pos x="18" y="84"/>
                </a:cxn>
                <a:cxn ang="0">
                  <a:pos x="30" y="96"/>
                </a:cxn>
                <a:cxn ang="0">
                  <a:pos x="30" y="96"/>
                </a:cxn>
                <a:cxn ang="0">
                  <a:pos x="30" y="12"/>
                </a:cxn>
                <a:cxn ang="0">
                  <a:pos x="48" y="18"/>
                </a:cxn>
                <a:cxn ang="0">
                  <a:pos x="54" y="24"/>
                </a:cxn>
                <a:cxn ang="0">
                  <a:pos x="54" y="36"/>
                </a:cxn>
                <a:cxn ang="0">
                  <a:pos x="48" y="48"/>
                </a:cxn>
                <a:cxn ang="0">
                  <a:pos x="36" y="66"/>
                </a:cxn>
                <a:cxn ang="0">
                  <a:pos x="30" y="78"/>
                </a:cxn>
                <a:cxn ang="0">
                  <a:pos x="18" y="66"/>
                </a:cxn>
                <a:cxn ang="0">
                  <a:pos x="12" y="48"/>
                </a:cxn>
                <a:cxn ang="0">
                  <a:pos x="6" y="30"/>
                </a:cxn>
                <a:cxn ang="0">
                  <a:pos x="18" y="12"/>
                </a:cxn>
                <a:cxn ang="0">
                  <a:pos x="30" y="12"/>
                </a:cxn>
                <a:cxn ang="0">
                  <a:pos x="30" y="12"/>
                </a:cxn>
              </a:cxnLst>
              <a:rect l="0" t="0" r="r" b="b"/>
              <a:pathLst>
                <a:path w="66" h="96">
                  <a:moveTo>
                    <a:pt x="30" y="96"/>
                  </a:moveTo>
                  <a:lnTo>
                    <a:pt x="54" y="72"/>
                  </a:lnTo>
                  <a:lnTo>
                    <a:pt x="66" y="48"/>
                  </a:lnTo>
                  <a:lnTo>
                    <a:pt x="66" y="24"/>
                  </a:lnTo>
                  <a:lnTo>
                    <a:pt x="54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6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18" y="84"/>
                  </a:lnTo>
                  <a:lnTo>
                    <a:pt x="30" y="96"/>
                  </a:lnTo>
                  <a:lnTo>
                    <a:pt x="30" y="96"/>
                  </a:lnTo>
                  <a:close/>
                  <a:moveTo>
                    <a:pt x="30" y="12"/>
                  </a:moveTo>
                  <a:lnTo>
                    <a:pt x="48" y="18"/>
                  </a:lnTo>
                  <a:lnTo>
                    <a:pt x="54" y="24"/>
                  </a:lnTo>
                  <a:lnTo>
                    <a:pt x="54" y="36"/>
                  </a:lnTo>
                  <a:lnTo>
                    <a:pt x="48" y="48"/>
                  </a:lnTo>
                  <a:lnTo>
                    <a:pt x="36" y="66"/>
                  </a:lnTo>
                  <a:lnTo>
                    <a:pt x="30" y="78"/>
                  </a:lnTo>
                  <a:lnTo>
                    <a:pt x="18" y="66"/>
                  </a:lnTo>
                  <a:lnTo>
                    <a:pt x="12" y="48"/>
                  </a:lnTo>
                  <a:lnTo>
                    <a:pt x="6" y="30"/>
                  </a:lnTo>
                  <a:lnTo>
                    <a:pt x="18" y="12"/>
                  </a:lnTo>
                  <a:lnTo>
                    <a:pt x="30" y="12"/>
                  </a:lnTo>
                  <a:lnTo>
                    <a:pt x="30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99" name="Freeform 23"/>
            <p:cNvSpPr>
              <a:spLocks/>
            </p:cNvSpPr>
            <p:nvPr userDrawn="1"/>
          </p:nvSpPr>
          <p:spPr bwMode="ltGray">
            <a:xfrm>
              <a:off x="3017" y="1127"/>
              <a:ext cx="2603" cy="444"/>
            </a:xfrm>
            <a:custGeom>
              <a:avLst/>
              <a:gdLst/>
              <a:ahLst/>
              <a:cxnLst>
                <a:cxn ang="0">
                  <a:pos x="2577" y="0"/>
                </a:cxn>
                <a:cxn ang="0">
                  <a:pos x="2594" y="72"/>
                </a:cxn>
                <a:cxn ang="0">
                  <a:pos x="6" y="444"/>
                </a:cxn>
                <a:cxn ang="0">
                  <a:pos x="0" y="396"/>
                </a:cxn>
                <a:cxn ang="0">
                  <a:pos x="1225" y="96"/>
                </a:cxn>
                <a:cxn ang="0">
                  <a:pos x="1351" y="78"/>
                </a:cxn>
                <a:cxn ang="0">
                  <a:pos x="2577" y="0"/>
                </a:cxn>
                <a:cxn ang="0">
                  <a:pos x="2577" y="0"/>
                </a:cxn>
              </a:cxnLst>
              <a:rect l="0" t="0" r="r" b="b"/>
              <a:pathLst>
                <a:path w="2594" h="444">
                  <a:moveTo>
                    <a:pt x="2577" y="0"/>
                  </a:moveTo>
                  <a:lnTo>
                    <a:pt x="2594" y="72"/>
                  </a:lnTo>
                  <a:lnTo>
                    <a:pt x="6" y="444"/>
                  </a:lnTo>
                  <a:lnTo>
                    <a:pt x="0" y="396"/>
                  </a:lnTo>
                  <a:lnTo>
                    <a:pt x="1225" y="96"/>
                  </a:lnTo>
                  <a:lnTo>
                    <a:pt x="1351" y="78"/>
                  </a:lnTo>
                  <a:lnTo>
                    <a:pt x="2577" y="0"/>
                  </a:lnTo>
                  <a:lnTo>
                    <a:pt x="25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0" name="Freeform 24"/>
            <p:cNvSpPr>
              <a:spLocks noEditPoints="1"/>
            </p:cNvSpPr>
            <p:nvPr userDrawn="1"/>
          </p:nvSpPr>
          <p:spPr bwMode="ltGray">
            <a:xfrm>
              <a:off x="2934" y="3773"/>
              <a:ext cx="84" cy="95"/>
            </a:xfrm>
            <a:custGeom>
              <a:avLst/>
              <a:gdLst/>
              <a:ahLst/>
              <a:cxnLst>
                <a:cxn ang="0">
                  <a:pos x="36" y="95"/>
                </a:cxn>
                <a:cxn ang="0">
                  <a:pos x="60" y="77"/>
                </a:cxn>
                <a:cxn ang="0">
                  <a:pos x="78" y="53"/>
                </a:cxn>
                <a:cxn ang="0">
                  <a:pos x="84" y="42"/>
                </a:cxn>
                <a:cxn ang="0">
                  <a:pos x="84" y="30"/>
                </a:cxn>
                <a:cxn ang="0">
                  <a:pos x="72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12" y="12"/>
                </a:cxn>
                <a:cxn ang="0">
                  <a:pos x="0" y="24"/>
                </a:cxn>
                <a:cxn ang="0">
                  <a:pos x="0" y="36"/>
                </a:cxn>
                <a:cxn ang="0">
                  <a:pos x="6" y="59"/>
                </a:cxn>
                <a:cxn ang="0">
                  <a:pos x="24" y="83"/>
                </a:cxn>
                <a:cxn ang="0">
                  <a:pos x="36" y="95"/>
                </a:cxn>
                <a:cxn ang="0">
                  <a:pos x="36" y="95"/>
                </a:cxn>
                <a:cxn ang="0">
                  <a:pos x="48" y="12"/>
                </a:cxn>
                <a:cxn ang="0">
                  <a:pos x="66" y="18"/>
                </a:cxn>
                <a:cxn ang="0">
                  <a:pos x="72" y="30"/>
                </a:cxn>
                <a:cxn ang="0">
                  <a:pos x="72" y="42"/>
                </a:cxn>
                <a:cxn ang="0">
                  <a:pos x="66" y="53"/>
                </a:cxn>
                <a:cxn ang="0">
                  <a:pos x="48" y="71"/>
                </a:cxn>
                <a:cxn ang="0">
                  <a:pos x="42" y="77"/>
                </a:cxn>
                <a:cxn ang="0">
                  <a:pos x="36" y="77"/>
                </a:cxn>
                <a:cxn ang="0">
                  <a:pos x="24" y="65"/>
                </a:cxn>
                <a:cxn ang="0">
                  <a:pos x="18" y="48"/>
                </a:cxn>
                <a:cxn ang="0">
                  <a:pos x="18" y="30"/>
                </a:cxn>
                <a:cxn ang="0">
                  <a:pos x="30" y="12"/>
                </a:cxn>
                <a:cxn ang="0">
                  <a:pos x="48" y="12"/>
                </a:cxn>
                <a:cxn ang="0">
                  <a:pos x="48" y="12"/>
                </a:cxn>
              </a:cxnLst>
              <a:rect l="0" t="0" r="r" b="b"/>
              <a:pathLst>
                <a:path w="84" h="95">
                  <a:moveTo>
                    <a:pt x="36" y="95"/>
                  </a:moveTo>
                  <a:lnTo>
                    <a:pt x="60" y="77"/>
                  </a:lnTo>
                  <a:lnTo>
                    <a:pt x="78" y="53"/>
                  </a:lnTo>
                  <a:lnTo>
                    <a:pt x="84" y="42"/>
                  </a:lnTo>
                  <a:lnTo>
                    <a:pt x="84" y="30"/>
                  </a:lnTo>
                  <a:lnTo>
                    <a:pt x="72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12" y="12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6" y="59"/>
                  </a:lnTo>
                  <a:lnTo>
                    <a:pt x="24" y="83"/>
                  </a:lnTo>
                  <a:lnTo>
                    <a:pt x="36" y="95"/>
                  </a:lnTo>
                  <a:lnTo>
                    <a:pt x="36" y="95"/>
                  </a:lnTo>
                  <a:close/>
                  <a:moveTo>
                    <a:pt x="48" y="12"/>
                  </a:moveTo>
                  <a:lnTo>
                    <a:pt x="66" y="18"/>
                  </a:lnTo>
                  <a:lnTo>
                    <a:pt x="72" y="30"/>
                  </a:lnTo>
                  <a:lnTo>
                    <a:pt x="72" y="42"/>
                  </a:lnTo>
                  <a:lnTo>
                    <a:pt x="66" y="53"/>
                  </a:lnTo>
                  <a:lnTo>
                    <a:pt x="48" y="71"/>
                  </a:lnTo>
                  <a:lnTo>
                    <a:pt x="42" y="77"/>
                  </a:lnTo>
                  <a:lnTo>
                    <a:pt x="36" y="77"/>
                  </a:lnTo>
                  <a:lnTo>
                    <a:pt x="24" y="65"/>
                  </a:lnTo>
                  <a:lnTo>
                    <a:pt x="18" y="48"/>
                  </a:lnTo>
                  <a:lnTo>
                    <a:pt x="18" y="30"/>
                  </a:lnTo>
                  <a:lnTo>
                    <a:pt x="30" y="12"/>
                  </a:lnTo>
                  <a:lnTo>
                    <a:pt x="48" y="12"/>
                  </a:lnTo>
                  <a:lnTo>
                    <a:pt x="48" y="1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1" name="Freeform 25"/>
            <p:cNvSpPr>
              <a:spLocks noEditPoints="1"/>
            </p:cNvSpPr>
            <p:nvPr userDrawn="1"/>
          </p:nvSpPr>
          <p:spPr bwMode="ltGray">
            <a:xfrm>
              <a:off x="3779" y="3872"/>
              <a:ext cx="90" cy="108"/>
            </a:xfrm>
            <a:custGeom>
              <a:avLst/>
              <a:gdLst/>
              <a:ahLst/>
              <a:cxnLst>
                <a:cxn ang="0">
                  <a:pos x="12" y="96"/>
                </a:cxn>
                <a:cxn ang="0">
                  <a:pos x="24" y="108"/>
                </a:cxn>
                <a:cxn ang="0">
                  <a:pos x="42" y="108"/>
                </a:cxn>
                <a:cxn ang="0">
                  <a:pos x="66" y="102"/>
                </a:cxn>
                <a:cxn ang="0">
                  <a:pos x="84" y="78"/>
                </a:cxn>
                <a:cxn ang="0">
                  <a:pos x="90" y="66"/>
                </a:cxn>
                <a:cxn ang="0">
                  <a:pos x="84" y="48"/>
                </a:cxn>
                <a:cxn ang="0">
                  <a:pos x="66" y="24"/>
                </a:cxn>
                <a:cxn ang="0">
                  <a:pos x="48" y="12"/>
                </a:cxn>
                <a:cxn ang="0">
                  <a:pos x="36" y="0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4" y="0"/>
                </a:cxn>
                <a:cxn ang="0">
                  <a:pos x="12" y="30"/>
                </a:cxn>
                <a:cxn ang="0">
                  <a:pos x="0" y="54"/>
                </a:cxn>
                <a:cxn ang="0">
                  <a:pos x="0" y="78"/>
                </a:cxn>
                <a:cxn ang="0">
                  <a:pos x="12" y="96"/>
                </a:cxn>
                <a:cxn ang="0">
                  <a:pos x="12" y="96"/>
                </a:cxn>
                <a:cxn ang="0">
                  <a:pos x="12" y="72"/>
                </a:cxn>
                <a:cxn ang="0">
                  <a:pos x="18" y="54"/>
                </a:cxn>
                <a:cxn ang="0">
                  <a:pos x="24" y="36"/>
                </a:cxn>
                <a:cxn ang="0">
                  <a:pos x="30" y="18"/>
                </a:cxn>
                <a:cxn ang="0">
                  <a:pos x="30" y="12"/>
                </a:cxn>
                <a:cxn ang="0">
                  <a:pos x="48" y="24"/>
                </a:cxn>
                <a:cxn ang="0">
                  <a:pos x="66" y="36"/>
                </a:cxn>
                <a:cxn ang="0">
                  <a:pos x="78" y="54"/>
                </a:cxn>
                <a:cxn ang="0">
                  <a:pos x="78" y="72"/>
                </a:cxn>
                <a:cxn ang="0">
                  <a:pos x="72" y="84"/>
                </a:cxn>
                <a:cxn ang="0">
                  <a:pos x="48" y="96"/>
                </a:cxn>
                <a:cxn ang="0">
                  <a:pos x="36" y="96"/>
                </a:cxn>
                <a:cxn ang="0">
                  <a:pos x="24" y="90"/>
                </a:cxn>
                <a:cxn ang="0">
                  <a:pos x="18" y="84"/>
                </a:cxn>
                <a:cxn ang="0">
                  <a:pos x="12" y="72"/>
                </a:cxn>
                <a:cxn ang="0">
                  <a:pos x="12" y="72"/>
                </a:cxn>
              </a:cxnLst>
              <a:rect l="0" t="0" r="r" b="b"/>
              <a:pathLst>
                <a:path w="90" h="108">
                  <a:moveTo>
                    <a:pt x="12" y="96"/>
                  </a:moveTo>
                  <a:lnTo>
                    <a:pt x="24" y="108"/>
                  </a:lnTo>
                  <a:lnTo>
                    <a:pt x="42" y="108"/>
                  </a:lnTo>
                  <a:lnTo>
                    <a:pt x="66" y="102"/>
                  </a:lnTo>
                  <a:lnTo>
                    <a:pt x="84" y="78"/>
                  </a:lnTo>
                  <a:lnTo>
                    <a:pt x="90" y="66"/>
                  </a:lnTo>
                  <a:lnTo>
                    <a:pt x="84" y="48"/>
                  </a:lnTo>
                  <a:lnTo>
                    <a:pt x="66" y="24"/>
                  </a:lnTo>
                  <a:lnTo>
                    <a:pt x="48" y="1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2" y="30"/>
                  </a:lnTo>
                  <a:lnTo>
                    <a:pt x="0" y="54"/>
                  </a:lnTo>
                  <a:lnTo>
                    <a:pt x="0" y="78"/>
                  </a:lnTo>
                  <a:lnTo>
                    <a:pt x="12" y="96"/>
                  </a:lnTo>
                  <a:lnTo>
                    <a:pt x="12" y="96"/>
                  </a:lnTo>
                  <a:close/>
                  <a:moveTo>
                    <a:pt x="12" y="72"/>
                  </a:moveTo>
                  <a:lnTo>
                    <a:pt x="18" y="54"/>
                  </a:lnTo>
                  <a:lnTo>
                    <a:pt x="24" y="36"/>
                  </a:lnTo>
                  <a:lnTo>
                    <a:pt x="30" y="18"/>
                  </a:lnTo>
                  <a:lnTo>
                    <a:pt x="30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54"/>
                  </a:lnTo>
                  <a:lnTo>
                    <a:pt x="78" y="72"/>
                  </a:lnTo>
                  <a:lnTo>
                    <a:pt x="72" y="84"/>
                  </a:lnTo>
                  <a:lnTo>
                    <a:pt x="48" y="96"/>
                  </a:lnTo>
                  <a:lnTo>
                    <a:pt x="36" y="96"/>
                  </a:lnTo>
                  <a:lnTo>
                    <a:pt x="24" y="90"/>
                  </a:lnTo>
                  <a:lnTo>
                    <a:pt x="18" y="84"/>
                  </a:lnTo>
                  <a:lnTo>
                    <a:pt x="12" y="72"/>
                  </a:lnTo>
                  <a:lnTo>
                    <a:pt x="12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2" name="Freeform 26"/>
            <p:cNvSpPr>
              <a:spLocks noEditPoints="1"/>
            </p:cNvSpPr>
            <p:nvPr userDrawn="1"/>
          </p:nvSpPr>
          <p:spPr bwMode="ltGray">
            <a:xfrm>
              <a:off x="2400" y="3872"/>
              <a:ext cx="72" cy="90"/>
            </a:xfrm>
            <a:custGeom>
              <a:avLst/>
              <a:gdLst/>
              <a:ahLst/>
              <a:cxnLst>
                <a:cxn ang="0">
                  <a:pos x="71" y="90"/>
                </a:cxn>
                <a:cxn ang="0">
                  <a:pos x="71" y="60"/>
                </a:cxn>
                <a:cxn ang="0">
                  <a:pos x="71" y="36"/>
                </a:cxn>
                <a:cxn ang="0">
                  <a:pos x="60" y="12"/>
                </a:cxn>
                <a:cxn ang="0">
                  <a:pos x="36" y="0"/>
                </a:cxn>
                <a:cxn ang="0">
                  <a:pos x="12" y="12"/>
                </a:cxn>
                <a:cxn ang="0">
                  <a:pos x="0" y="36"/>
                </a:cxn>
                <a:cxn ang="0">
                  <a:pos x="6" y="60"/>
                </a:cxn>
                <a:cxn ang="0">
                  <a:pos x="30" y="78"/>
                </a:cxn>
                <a:cxn ang="0">
                  <a:pos x="54" y="90"/>
                </a:cxn>
                <a:cxn ang="0">
                  <a:pos x="71" y="90"/>
                </a:cxn>
                <a:cxn ang="0">
                  <a:pos x="71" y="90"/>
                </a:cxn>
                <a:cxn ang="0">
                  <a:pos x="24" y="18"/>
                </a:cxn>
                <a:cxn ang="0">
                  <a:pos x="42" y="18"/>
                </a:cxn>
                <a:cxn ang="0">
                  <a:pos x="54" y="18"/>
                </a:cxn>
                <a:cxn ang="0">
                  <a:pos x="60" y="42"/>
                </a:cxn>
                <a:cxn ang="0">
                  <a:pos x="60" y="66"/>
                </a:cxn>
                <a:cxn ang="0">
                  <a:pos x="60" y="72"/>
                </a:cxn>
                <a:cxn ang="0">
                  <a:pos x="60" y="78"/>
                </a:cxn>
                <a:cxn ang="0">
                  <a:pos x="42" y="72"/>
                </a:cxn>
                <a:cxn ang="0">
                  <a:pos x="24" y="66"/>
                </a:cxn>
                <a:cxn ang="0">
                  <a:pos x="12" y="48"/>
                </a:cxn>
                <a:cxn ang="0">
                  <a:pos x="12" y="30"/>
                </a:cxn>
                <a:cxn ang="0">
                  <a:pos x="24" y="18"/>
                </a:cxn>
                <a:cxn ang="0">
                  <a:pos x="24" y="18"/>
                </a:cxn>
              </a:cxnLst>
              <a:rect l="0" t="0" r="r" b="b"/>
              <a:pathLst>
                <a:path w="71" h="90">
                  <a:moveTo>
                    <a:pt x="71" y="90"/>
                  </a:moveTo>
                  <a:lnTo>
                    <a:pt x="71" y="60"/>
                  </a:lnTo>
                  <a:lnTo>
                    <a:pt x="71" y="36"/>
                  </a:lnTo>
                  <a:lnTo>
                    <a:pt x="60" y="12"/>
                  </a:lnTo>
                  <a:lnTo>
                    <a:pt x="36" y="0"/>
                  </a:lnTo>
                  <a:lnTo>
                    <a:pt x="12" y="12"/>
                  </a:lnTo>
                  <a:lnTo>
                    <a:pt x="0" y="36"/>
                  </a:lnTo>
                  <a:lnTo>
                    <a:pt x="6" y="60"/>
                  </a:lnTo>
                  <a:lnTo>
                    <a:pt x="30" y="78"/>
                  </a:lnTo>
                  <a:lnTo>
                    <a:pt x="54" y="90"/>
                  </a:lnTo>
                  <a:lnTo>
                    <a:pt x="71" y="90"/>
                  </a:lnTo>
                  <a:lnTo>
                    <a:pt x="71" y="90"/>
                  </a:lnTo>
                  <a:close/>
                  <a:moveTo>
                    <a:pt x="24" y="18"/>
                  </a:moveTo>
                  <a:lnTo>
                    <a:pt x="42" y="18"/>
                  </a:lnTo>
                  <a:lnTo>
                    <a:pt x="54" y="18"/>
                  </a:lnTo>
                  <a:lnTo>
                    <a:pt x="60" y="42"/>
                  </a:lnTo>
                  <a:lnTo>
                    <a:pt x="60" y="66"/>
                  </a:lnTo>
                  <a:lnTo>
                    <a:pt x="60" y="72"/>
                  </a:lnTo>
                  <a:lnTo>
                    <a:pt x="60" y="78"/>
                  </a:lnTo>
                  <a:lnTo>
                    <a:pt x="42" y="72"/>
                  </a:lnTo>
                  <a:lnTo>
                    <a:pt x="24" y="66"/>
                  </a:lnTo>
                  <a:lnTo>
                    <a:pt x="12" y="48"/>
                  </a:lnTo>
                  <a:lnTo>
                    <a:pt x="12" y="30"/>
                  </a:lnTo>
                  <a:lnTo>
                    <a:pt x="24" y="18"/>
                  </a:lnTo>
                  <a:lnTo>
                    <a:pt x="24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3" name="Oval 27"/>
            <p:cNvSpPr>
              <a:spLocks noChangeArrowheads="1"/>
            </p:cNvSpPr>
            <p:nvPr userDrawn="1"/>
          </p:nvSpPr>
          <p:spPr bwMode="ltGray">
            <a:xfrm>
              <a:off x="2444" y="3838"/>
              <a:ext cx="1380" cy="389"/>
            </a:xfrm>
            <a:prstGeom prst="ellipse">
              <a:avLst/>
            </a:pr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04" name="Oval 28"/>
            <p:cNvSpPr>
              <a:spLocks noChangeArrowheads="1"/>
            </p:cNvSpPr>
            <p:nvPr userDrawn="1"/>
          </p:nvSpPr>
          <p:spPr bwMode="ltGray">
            <a:xfrm>
              <a:off x="2394" y="3834"/>
              <a:ext cx="1502" cy="288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05" name="Oval 29"/>
            <p:cNvSpPr>
              <a:spLocks noChangeArrowheads="1"/>
            </p:cNvSpPr>
            <p:nvPr userDrawn="1"/>
          </p:nvSpPr>
          <p:spPr bwMode="ltGray">
            <a:xfrm>
              <a:off x="2441" y="3860"/>
              <a:ext cx="1425" cy="22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06" name="Freeform 30"/>
            <p:cNvSpPr>
              <a:spLocks noEditPoints="1"/>
            </p:cNvSpPr>
            <p:nvPr userDrawn="1"/>
          </p:nvSpPr>
          <p:spPr bwMode="ltGray">
            <a:xfrm>
              <a:off x="3743" y="3788"/>
              <a:ext cx="90" cy="96"/>
            </a:xfrm>
            <a:custGeom>
              <a:avLst/>
              <a:gdLst/>
              <a:ahLst/>
              <a:cxnLst>
                <a:cxn ang="0">
                  <a:pos x="66" y="96"/>
                </a:cxn>
                <a:cxn ang="0">
                  <a:pos x="78" y="66"/>
                </a:cxn>
                <a:cxn ang="0">
                  <a:pos x="90" y="42"/>
                </a:cxn>
                <a:cxn ang="0">
                  <a:pos x="78" y="18"/>
                </a:cxn>
                <a:cxn ang="0">
                  <a:pos x="60" y="0"/>
                </a:cxn>
                <a:cxn ang="0">
                  <a:pos x="30" y="6"/>
                </a:cxn>
                <a:cxn ang="0">
                  <a:pos x="18" y="18"/>
                </a:cxn>
                <a:cxn ang="0">
                  <a:pos x="6" y="30"/>
                </a:cxn>
                <a:cxn ang="0">
                  <a:pos x="0" y="42"/>
                </a:cxn>
                <a:cxn ang="0">
                  <a:pos x="6" y="60"/>
                </a:cxn>
                <a:cxn ang="0">
                  <a:pos x="24" y="78"/>
                </a:cxn>
                <a:cxn ang="0">
                  <a:pos x="48" y="90"/>
                </a:cxn>
                <a:cxn ang="0">
                  <a:pos x="66" y="96"/>
                </a:cxn>
                <a:cxn ang="0">
                  <a:pos x="66" y="96"/>
                </a:cxn>
                <a:cxn ang="0">
                  <a:pos x="42" y="18"/>
                </a:cxn>
                <a:cxn ang="0">
                  <a:pos x="60" y="18"/>
                </a:cxn>
                <a:cxn ang="0">
                  <a:pos x="72" y="24"/>
                </a:cxn>
                <a:cxn ang="0">
                  <a:pos x="72" y="36"/>
                </a:cxn>
                <a:cxn ang="0">
                  <a:pos x="72" y="48"/>
                </a:cxn>
                <a:cxn ang="0">
                  <a:pos x="66" y="72"/>
                </a:cxn>
                <a:cxn ang="0">
                  <a:pos x="60" y="78"/>
                </a:cxn>
                <a:cxn ang="0">
                  <a:pos x="60" y="84"/>
                </a:cxn>
                <a:cxn ang="0">
                  <a:pos x="42" y="72"/>
                </a:cxn>
                <a:cxn ang="0">
                  <a:pos x="30" y="66"/>
                </a:cxn>
                <a:cxn ang="0">
                  <a:pos x="18" y="42"/>
                </a:cxn>
                <a:cxn ang="0">
                  <a:pos x="24" y="30"/>
                </a:cxn>
                <a:cxn ang="0">
                  <a:pos x="42" y="18"/>
                </a:cxn>
                <a:cxn ang="0">
                  <a:pos x="42" y="18"/>
                </a:cxn>
              </a:cxnLst>
              <a:rect l="0" t="0" r="r" b="b"/>
              <a:pathLst>
                <a:path w="90" h="96">
                  <a:moveTo>
                    <a:pt x="66" y="96"/>
                  </a:moveTo>
                  <a:lnTo>
                    <a:pt x="78" y="66"/>
                  </a:lnTo>
                  <a:lnTo>
                    <a:pt x="90" y="42"/>
                  </a:lnTo>
                  <a:lnTo>
                    <a:pt x="78" y="18"/>
                  </a:lnTo>
                  <a:lnTo>
                    <a:pt x="60" y="0"/>
                  </a:lnTo>
                  <a:lnTo>
                    <a:pt x="30" y="6"/>
                  </a:lnTo>
                  <a:lnTo>
                    <a:pt x="18" y="18"/>
                  </a:lnTo>
                  <a:lnTo>
                    <a:pt x="6" y="30"/>
                  </a:lnTo>
                  <a:lnTo>
                    <a:pt x="0" y="42"/>
                  </a:lnTo>
                  <a:lnTo>
                    <a:pt x="6" y="60"/>
                  </a:lnTo>
                  <a:lnTo>
                    <a:pt x="24" y="78"/>
                  </a:lnTo>
                  <a:lnTo>
                    <a:pt x="48" y="90"/>
                  </a:lnTo>
                  <a:lnTo>
                    <a:pt x="66" y="96"/>
                  </a:lnTo>
                  <a:lnTo>
                    <a:pt x="66" y="96"/>
                  </a:lnTo>
                  <a:close/>
                  <a:moveTo>
                    <a:pt x="42" y="18"/>
                  </a:moveTo>
                  <a:lnTo>
                    <a:pt x="60" y="18"/>
                  </a:lnTo>
                  <a:lnTo>
                    <a:pt x="72" y="24"/>
                  </a:lnTo>
                  <a:lnTo>
                    <a:pt x="72" y="36"/>
                  </a:lnTo>
                  <a:lnTo>
                    <a:pt x="72" y="48"/>
                  </a:lnTo>
                  <a:lnTo>
                    <a:pt x="66" y="72"/>
                  </a:lnTo>
                  <a:lnTo>
                    <a:pt x="60" y="78"/>
                  </a:lnTo>
                  <a:lnTo>
                    <a:pt x="60" y="84"/>
                  </a:lnTo>
                  <a:lnTo>
                    <a:pt x="42" y="72"/>
                  </a:lnTo>
                  <a:lnTo>
                    <a:pt x="30" y="66"/>
                  </a:lnTo>
                  <a:lnTo>
                    <a:pt x="18" y="42"/>
                  </a:lnTo>
                  <a:lnTo>
                    <a:pt x="24" y="30"/>
                  </a:lnTo>
                  <a:lnTo>
                    <a:pt x="42" y="18"/>
                  </a:lnTo>
                  <a:lnTo>
                    <a:pt x="42" y="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7" name="Freeform 31"/>
            <p:cNvSpPr>
              <a:spLocks noEditPoints="1"/>
            </p:cNvSpPr>
            <p:nvPr userDrawn="1"/>
          </p:nvSpPr>
          <p:spPr bwMode="ltGray">
            <a:xfrm>
              <a:off x="5422" y="3603"/>
              <a:ext cx="72" cy="108"/>
            </a:xfrm>
            <a:custGeom>
              <a:avLst/>
              <a:gdLst/>
              <a:ahLst/>
              <a:cxnLst>
                <a:cxn ang="0">
                  <a:pos x="0" y="90"/>
                </a:cxn>
                <a:cxn ang="0">
                  <a:pos x="12" y="102"/>
                </a:cxn>
                <a:cxn ang="0">
                  <a:pos x="24" y="108"/>
                </a:cxn>
                <a:cxn ang="0">
                  <a:pos x="48" y="108"/>
                </a:cxn>
                <a:cxn ang="0">
                  <a:pos x="66" y="96"/>
                </a:cxn>
                <a:cxn ang="0">
                  <a:pos x="72" y="66"/>
                </a:cxn>
                <a:cxn ang="0">
                  <a:pos x="66" y="42"/>
                </a:cxn>
                <a:cxn ang="0">
                  <a:pos x="60" y="18"/>
                </a:cxn>
                <a:cxn ang="0">
                  <a:pos x="48" y="6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6" y="0"/>
                </a:cxn>
                <a:cxn ang="0">
                  <a:pos x="18" y="24"/>
                </a:cxn>
                <a:cxn ang="0">
                  <a:pos x="6" y="48"/>
                </a:cxn>
                <a:cxn ang="0">
                  <a:pos x="0" y="66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12" y="66"/>
                </a:cxn>
                <a:cxn ang="0">
                  <a:pos x="18" y="48"/>
                </a:cxn>
                <a:cxn ang="0">
                  <a:pos x="24" y="36"/>
                </a:cxn>
                <a:cxn ang="0">
                  <a:pos x="30" y="24"/>
                </a:cxn>
                <a:cxn ang="0">
                  <a:pos x="36" y="18"/>
                </a:cxn>
                <a:cxn ang="0">
                  <a:pos x="54" y="30"/>
                </a:cxn>
                <a:cxn ang="0">
                  <a:pos x="60" y="48"/>
                </a:cxn>
                <a:cxn ang="0">
                  <a:pos x="66" y="72"/>
                </a:cxn>
                <a:cxn ang="0">
                  <a:pos x="66" y="84"/>
                </a:cxn>
                <a:cxn ang="0">
                  <a:pos x="54" y="96"/>
                </a:cxn>
                <a:cxn ang="0">
                  <a:pos x="30" y="102"/>
                </a:cxn>
                <a:cxn ang="0">
                  <a:pos x="24" y="96"/>
                </a:cxn>
                <a:cxn ang="0">
                  <a:pos x="12" y="90"/>
                </a:cxn>
                <a:cxn ang="0">
                  <a:pos x="12" y="78"/>
                </a:cxn>
                <a:cxn ang="0">
                  <a:pos x="12" y="66"/>
                </a:cxn>
                <a:cxn ang="0">
                  <a:pos x="12" y="66"/>
                </a:cxn>
              </a:cxnLst>
              <a:rect l="0" t="0" r="r" b="b"/>
              <a:pathLst>
                <a:path w="72" h="108">
                  <a:moveTo>
                    <a:pt x="0" y="90"/>
                  </a:moveTo>
                  <a:lnTo>
                    <a:pt x="12" y="102"/>
                  </a:lnTo>
                  <a:lnTo>
                    <a:pt x="24" y="108"/>
                  </a:lnTo>
                  <a:lnTo>
                    <a:pt x="48" y="108"/>
                  </a:lnTo>
                  <a:lnTo>
                    <a:pt x="66" y="96"/>
                  </a:lnTo>
                  <a:lnTo>
                    <a:pt x="72" y="66"/>
                  </a:lnTo>
                  <a:lnTo>
                    <a:pt x="66" y="42"/>
                  </a:lnTo>
                  <a:lnTo>
                    <a:pt x="60" y="18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18" y="24"/>
                  </a:lnTo>
                  <a:lnTo>
                    <a:pt x="6" y="48"/>
                  </a:lnTo>
                  <a:lnTo>
                    <a:pt x="0" y="66"/>
                  </a:lnTo>
                  <a:lnTo>
                    <a:pt x="0" y="90"/>
                  </a:lnTo>
                  <a:lnTo>
                    <a:pt x="0" y="90"/>
                  </a:lnTo>
                  <a:close/>
                  <a:moveTo>
                    <a:pt x="12" y="66"/>
                  </a:moveTo>
                  <a:lnTo>
                    <a:pt x="18" y="48"/>
                  </a:lnTo>
                  <a:lnTo>
                    <a:pt x="24" y="36"/>
                  </a:lnTo>
                  <a:lnTo>
                    <a:pt x="30" y="24"/>
                  </a:lnTo>
                  <a:lnTo>
                    <a:pt x="36" y="18"/>
                  </a:lnTo>
                  <a:lnTo>
                    <a:pt x="54" y="30"/>
                  </a:lnTo>
                  <a:lnTo>
                    <a:pt x="60" y="48"/>
                  </a:lnTo>
                  <a:lnTo>
                    <a:pt x="66" y="72"/>
                  </a:lnTo>
                  <a:lnTo>
                    <a:pt x="66" y="84"/>
                  </a:lnTo>
                  <a:lnTo>
                    <a:pt x="54" y="96"/>
                  </a:lnTo>
                  <a:lnTo>
                    <a:pt x="30" y="102"/>
                  </a:lnTo>
                  <a:lnTo>
                    <a:pt x="24" y="96"/>
                  </a:lnTo>
                  <a:lnTo>
                    <a:pt x="12" y="90"/>
                  </a:lnTo>
                  <a:lnTo>
                    <a:pt x="12" y="78"/>
                  </a:lnTo>
                  <a:lnTo>
                    <a:pt x="12" y="66"/>
                  </a:lnTo>
                  <a:lnTo>
                    <a:pt x="1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8" name="Rectangle 32"/>
            <p:cNvSpPr>
              <a:spLocks noChangeArrowheads="1"/>
            </p:cNvSpPr>
            <p:nvPr userDrawn="1"/>
          </p:nvSpPr>
          <p:spPr bwMode="ltGray">
            <a:xfrm>
              <a:off x="4238" y="1773"/>
              <a:ext cx="173" cy="2539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09" name="Rectangle 33"/>
            <p:cNvSpPr>
              <a:spLocks noChangeArrowheads="1"/>
            </p:cNvSpPr>
            <p:nvPr userDrawn="1"/>
          </p:nvSpPr>
          <p:spPr bwMode="ltGray">
            <a:xfrm>
              <a:off x="4288" y="1545"/>
              <a:ext cx="76" cy="24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0" name="AutoShape 34"/>
            <p:cNvSpPr>
              <a:spLocks noChangeArrowheads="1"/>
            </p:cNvSpPr>
            <p:nvPr userDrawn="1"/>
          </p:nvSpPr>
          <p:spPr bwMode="ltGray">
            <a:xfrm>
              <a:off x="4220" y="1743"/>
              <a:ext cx="205" cy="5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tint val="81961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11" name="Freeform 35"/>
            <p:cNvSpPr>
              <a:spLocks/>
            </p:cNvSpPr>
            <p:nvPr userDrawn="1"/>
          </p:nvSpPr>
          <p:spPr bwMode="ltGray">
            <a:xfrm>
              <a:off x="4306" y="1529"/>
              <a:ext cx="252" cy="1576"/>
            </a:xfrm>
            <a:custGeom>
              <a:avLst/>
              <a:gdLst/>
              <a:ahLst/>
              <a:cxnLst>
                <a:cxn ang="0">
                  <a:pos x="252" y="1576"/>
                </a:cxn>
                <a:cxn ang="0">
                  <a:pos x="12" y="84"/>
                </a:cxn>
                <a:cxn ang="0">
                  <a:pos x="12" y="60"/>
                </a:cxn>
                <a:cxn ang="0">
                  <a:pos x="0" y="12"/>
                </a:cxn>
                <a:cxn ang="0">
                  <a:pos x="72" y="0"/>
                </a:cxn>
                <a:cxn ang="0">
                  <a:pos x="72" y="0"/>
                </a:cxn>
                <a:cxn ang="0">
                  <a:pos x="78" y="48"/>
                </a:cxn>
                <a:cxn ang="0">
                  <a:pos x="88" y="66"/>
                </a:cxn>
              </a:cxnLst>
              <a:rect l="0" t="0" r="r" b="b"/>
              <a:pathLst>
                <a:path w="252" h="1576">
                  <a:moveTo>
                    <a:pt x="252" y="1576"/>
                  </a:moveTo>
                  <a:lnTo>
                    <a:pt x="12" y="84"/>
                  </a:lnTo>
                  <a:lnTo>
                    <a:pt x="12" y="60"/>
                  </a:lnTo>
                  <a:lnTo>
                    <a:pt x="0" y="1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78" y="48"/>
                  </a:lnTo>
                  <a:lnTo>
                    <a:pt x="88" y="6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2" name="Freeform 36"/>
            <p:cNvSpPr>
              <a:spLocks/>
            </p:cNvSpPr>
            <p:nvPr userDrawn="1"/>
          </p:nvSpPr>
          <p:spPr bwMode="ltGray">
            <a:xfrm>
              <a:off x="4169" y="1421"/>
              <a:ext cx="317" cy="138"/>
            </a:xfrm>
            <a:custGeom>
              <a:avLst/>
              <a:gdLst/>
              <a:ahLst/>
              <a:cxnLst>
                <a:cxn ang="0">
                  <a:pos x="161" y="0"/>
                </a:cxn>
                <a:cxn ang="0">
                  <a:pos x="227" y="6"/>
                </a:cxn>
                <a:cxn ang="0">
                  <a:pos x="275" y="36"/>
                </a:cxn>
                <a:cxn ang="0">
                  <a:pos x="304" y="78"/>
                </a:cxn>
                <a:cxn ang="0">
                  <a:pos x="316" y="138"/>
                </a:cxn>
                <a:cxn ang="0">
                  <a:pos x="0" y="138"/>
                </a:cxn>
                <a:cxn ang="0">
                  <a:pos x="11" y="78"/>
                </a:cxn>
                <a:cxn ang="0">
                  <a:pos x="47" y="36"/>
                </a:cxn>
                <a:cxn ang="0">
                  <a:pos x="95" y="6"/>
                </a:cxn>
                <a:cxn ang="0">
                  <a:pos x="161" y="0"/>
                </a:cxn>
                <a:cxn ang="0">
                  <a:pos x="161" y="0"/>
                </a:cxn>
              </a:cxnLst>
              <a:rect l="0" t="0" r="r" b="b"/>
              <a:pathLst>
                <a:path w="316" h="138">
                  <a:moveTo>
                    <a:pt x="161" y="0"/>
                  </a:moveTo>
                  <a:lnTo>
                    <a:pt x="227" y="6"/>
                  </a:lnTo>
                  <a:lnTo>
                    <a:pt x="275" y="36"/>
                  </a:lnTo>
                  <a:lnTo>
                    <a:pt x="304" y="78"/>
                  </a:lnTo>
                  <a:lnTo>
                    <a:pt x="316" y="138"/>
                  </a:lnTo>
                  <a:lnTo>
                    <a:pt x="0" y="138"/>
                  </a:lnTo>
                  <a:lnTo>
                    <a:pt x="11" y="78"/>
                  </a:lnTo>
                  <a:lnTo>
                    <a:pt x="47" y="36"/>
                  </a:lnTo>
                  <a:lnTo>
                    <a:pt x="95" y="6"/>
                  </a:lnTo>
                  <a:lnTo>
                    <a:pt x="161" y="0"/>
                  </a:lnTo>
                  <a:lnTo>
                    <a:pt x="16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81961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13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24614" name="Rectangle 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24615" name="Rectangle 3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78563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4616" name="Rectangle 4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78563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4617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78563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F340376-3FAB-4C78-81B6-40CEFD513EED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Presentation By,</a:t>
            </a:r>
          </a:p>
          <a:p>
            <a:r>
              <a:rPr lang="en-US" dirty="0" err="1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Sharath</a:t>
            </a:r>
            <a:r>
              <a:rPr lang="en-US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 Manjunath</a:t>
            </a:r>
            <a:endParaRPr lang="en-US" dirty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66653" y="2042796"/>
            <a:ext cx="8216537" cy="1736725"/>
          </a:xfrm>
        </p:spPr>
        <p:txBody>
          <a:bodyPr/>
          <a:lstStyle/>
          <a:p>
            <a:r>
              <a:rPr lang="en-US" b="1" dirty="0" smtClean="0"/>
              <a:t>IPLIB OVERVIEW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Remake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82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Explain </a:t>
            </a:r>
            <a:r>
              <a:rPr lang="en-US" dirty="0" err="1" smtClean="0"/>
              <a:t>JobSkip</a:t>
            </a:r>
            <a:r>
              <a:rPr lang="en-US" dirty="0" smtClean="0"/>
              <a:t>??</a:t>
            </a:r>
          </a:p>
          <a:p>
            <a:r>
              <a:rPr lang="en-US" dirty="0" smtClean="0"/>
              <a:t>Stack size for duplex varies from MFP to MFP.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Note:</a:t>
            </a:r>
          </a:p>
          <a:p>
            <a:r>
              <a:rPr lang="en-US" dirty="0" err="1" smtClean="0"/>
              <a:t>ipLib_StkMaxFlag</a:t>
            </a:r>
            <a:r>
              <a:rPr lang="en-US" dirty="0" smtClean="0"/>
              <a:t> will be set to 3 for </a:t>
            </a:r>
            <a:r>
              <a:rPr lang="en-US" dirty="0" err="1" smtClean="0"/>
              <a:t>shasta</a:t>
            </a:r>
            <a:r>
              <a:rPr lang="en-US" dirty="0" smtClean="0"/>
              <a:t>/</a:t>
            </a:r>
            <a:r>
              <a:rPr lang="en-US" dirty="0" err="1" smtClean="0"/>
              <a:t>Shastina</a:t>
            </a:r>
            <a:r>
              <a:rPr lang="en-US" dirty="0" smtClean="0"/>
              <a:t> and 2 in Weiss/</a:t>
            </a:r>
            <a:r>
              <a:rPr lang="en-US" dirty="0" err="1" smtClean="0"/>
              <a:t>Reuss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ipLibCustomStkSizeCheck</a:t>
            </a:r>
            <a:r>
              <a:rPr lang="en-US" dirty="0" smtClean="0"/>
              <a:t>() will be called for special paper types.</a:t>
            </a:r>
          </a:p>
          <a:p>
            <a:r>
              <a:rPr lang="en-US" dirty="0" err="1" smtClean="0"/>
              <a:t>ipLibCustomStkSizeCheck</a:t>
            </a:r>
            <a:r>
              <a:rPr lang="en-US" dirty="0" smtClean="0"/>
              <a:t>() will be updated with </a:t>
            </a:r>
            <a:r>
              <a:rPr lang="en-US" dirty="0" err="1" smtClean="0"/>
              <a:t>hStkMax</a:t>
            </a:r>
            <a:r>
              <a:rPr lang="en-US" dirty="0" smtClean="0"/>
              <a:t> value </a:t>
            </a:r>
            <a:r>
              <a:rPr lang="en-US" dirty="0" err="1" smtClean="0"/>
              <a:t>ipLibBothSideEnd</a:t>
            </a:r>
            <a:r>
              <a:rPr lang="en-US" dirty="0" smtClean="0"/>
              <a:t>() will be called.</a:t>
            </a:r>
          </a:p>
          <a:p>
            <a:r>
              <a:rPr lang="en-US" dirty="0" err="1" smtClean="0"/>
              <a:t>ipLibBothSideStart</a:t>
            </a:r>
            <a:r>
              <a:rPr lang="en-US" dirty="0" smtClean="0"/>
              <a:t>  </a:t>
            </a:r>
            <a:r>
              <a:rPr lang="en-US" dirty="0" smtClean="0">
                <a:sym typeface="Wingdings" pitchFamily="2" charset="2"/>
              </a:rPr>
              <a:t> Push the pages</a:t>
            </a:r>
          </a:p>
          <a:p>
            <a:r>
              <a:rPr lang="en-US" dirty="0" err="1" smtClean="0"/>
              <a:t>ipLibBothSideEnd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Pop the pages.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 Arises: If 1</a:t>
            </a:r>
            <a:r>
              <a:rPr lang="en-US" baseline="30000" dirty="0" smtClean="0"/>
              <a:t>st</a:t>
            </a:r>
            <a:r>
              <a:rPr lang="en-US" dirty="0" smtClean="0"/>
              <a:t> page is A4 and 2</a:t>
            </a:r>
            <a:r>
              <a:rPr lang="en-US" baseline="30000" dirty="0" smtClean="0"/>
              <a:t>nd</a:t>
            </a:r>
            <a:r>
              <a:rPr lang="en-US" dirty="0" smtClean="0"/>
              <a:t> Page is A3, Can be duplexed??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ipLibCheckPattern</a:t>
            </a:r>
            <a:r>
              <a:rPr lang="en-US" dirty="0" smtClean="0"/>
              <a:t>() will compare the current page size and previous page size. If both pages are same, then "</a:t>
            </a:r>
            <a:r>
              <a:rPr lang="en-US" dirty="0" err="1" smtClean="0"/>
              <a:t>hPatternFlag</a:t>
            </a:r>
            <a:r>
              <a:rPr lang="en-US" dirty="0" smtClean="0"/>
              <a:t>" will be returned as </a:t>
            </a:r>
            <a:r>
              <a:rPr lang="en-US" dirty="0" smtClean="0"/>
              <a:t>0 and paper is </a:t>
            </a:r>
            <a:r>
              <a:rPr lang="en-US" dirty="0" err="1" smtClean="0"/>
              <a:t>duplexable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What if not??</a:t>
            </a:r>
          </a:p>
          <a:p>
            <a:r>
              <a:rPr lang="en-US" dirty="0" err="1" smtClean="0"/>
              <a:t>hPatternFlag</a:t>
            </a:r>
            <a:r>
              <a:rPr lang="en-US" dirty="0" smtClean="0"/>
              <a:t> – 0 </a:t>
            </a:r>
            <a:r>
              <a:rPr lang="en-US" dirty="0" smtClean="0">
                <a:sym typeface="Wingdings" pitchFamily="2" charset="2"/>
              </a:rPr>
              <a:t> Present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		       </a:t>
            </a:r>
            <a:r>
              <a:rPr lang="en-US" dirty="0" smtClean="0"/>
              <a:t>1</a:t>
            </a:r>
            <a:r>
              <a:rPr lang="en-US" dirty="0" smtClean="0">
                <a:sym typeface="Wingdings" pitchFamily="2" charset="2"/>
              </a:rPr>
              <a:t> Check for an entry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		       </a:t>
            </a:r>
            <a:r>
              <a:rPr lang="en-US" dirty="0" smtClean="0"/>
              <a:t>2</a:t>
            </a:r>
            <a:r>
              <a:rPr lang="en-US" dirty="0" smtClean="0">
                <a:sym typeface="Wingdings" pitchFamily="2" charset="2"/>
              </a:rPr>
              <a:t>If no entry moved to exit tray.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		       </a:t>
            </a:r>
            <a:r>
              <a:rPr lang="en-US" dirty="0" smtClean="0"/>
              <a:t>3 </a:t>
            </a:r>
            <a:r>
              <a:rPr lang="en-US" dirty="0" smtClean="0">
                <a:sym typeface="Wingdings" pitchFamily="2" charset="2"/>
              </a:rPr>
              <a:t>End of Input Table.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Forgot the Main Point: When RJRM Comes into Picture </a:t>
            </a:r>
            <a:r>
              <a:rPr lang="en-US" dirty="0" err="1" smtClean="0"/>
              <a:t>w.r.t</a:t>
            </a:r>
            <a:r>
              <a:rPr lang="en-US" dirty="0" smtClean="0"/>
              <a:t> Stack???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length exceeds more than or equal to 216mm because of tolerance.</a:t>
            </a:r>
          </a:p>
          <a:p>
            <a:r>
              <a:rPr lang="en-US" dirty="0" smtClean="0"/>
              <a:t>RJRM thrown and IPLIB will Update the Input and Output table.</a:t>
            </a:r>
          </a:p>
          <a:p>
            <a:r>
              <a:rPr lang="en-US" dirty="0" err="1" smtClean="0"/>
              <a:t>prnEx</a:t>
            </a:r>
            <a:r>
              <a:rPr lang="en-US" dirty="0" smtClean="0"/>
              <a:t> will send </a:t>
            </a:r>
            <a:r>
              <a:rPr lang="en-US" b="1" dirty="0" smtClean="0"/>
              <a:t>IPLIB_REMAKE_MIDDLE.</a:t>
            </a:r>
          </a:p>
          <a:p>
            <a:r>
              <a:rPr lang="en-US" dirty="0" smtClean="0"/>
              <a:t>If not able to </a:t>
            </a:r>
            <a:r>
              <a:rPr lang="en-US" dirty="0" err="1" smtClean="0"/>
              <a:t>Duplexable</a:t>
            </a:r>
            <a:r>
              <a:rPr lang="en-US" dirty="0" smtClean="0"/>
              <a:t> with the updated values then RJRM will be thrown with </a:t>
            </a:r>
            <a:r>
              <a:rPr lang="en-US" b="1" dirty="0" smtClean="0"/>
              <a:t>IPLIB_REMAKE_DUPLEX_CANCEL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IPLIB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ipLibSetOutTbl</a:t>
            </a:r>
            <a:r>
              <a:rPr lang="en-US" dirty="0" smtClean="0"/>
              <a:t>() will call </a:t>
            </a:r>
            <a:r>
              <a:rPr lang="en-US" dirty="0" err="1" smtClean="0"/>
              <a:t>ipLibBothSideStart</a:t>
            </a:r>
            <a:r>
              <a:rPr lang="en-US" dirty="0" smtClean="0"/>
              <a:t>(). </a:t>
            </a:r>
            <a:r>
              <a:rPr lang="en-US" dirty="0" err="1" smtClean="0"/>
              <a:t>ipLibBothSideStart</a:t>
            </a:r>
            <a:r>
              <a:rPr lang="en-US" dirty="0" smtClean="0"/>
              <a:t>() will call </a:t>
            </a:r>
            <a:r>
              <a:rPr lang="en-US" dirty="0" err="1" smtClean="0"/>
              <a:t>ipLibSetLibInfS</a:t>
            </a:r>
            <a:r>
              <a:rPr lang="en-US" dirty="0" smtClean="0"/>
              <a:t>() to decide the sort order of the output table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ipLibMakeFront</a:t>
            </a:r>
            <a:r>
              <a:rPr lang="en-US" dirty="0" smtClean="0"/>
              <a:t>() and </a:t>
            </a:r>
            <a:r>
              <a:rPr lang="en-US" dirty="0" err="1" smtClean="0"/>
              <a:t>ipLibMakeBack</a:t>
            </a:r>
            <a:r>
              <a:rPr lang="en-US" dirty="0" smtClean="0"/>
              <a:t>() for the front and back page info to be updated. Later </a:t>
            </a:r>
            <a:r>
              <a:rPr lang="en-US" dirty="0" err="1" smtClean="0"/>
              <a:t>ipLibSetOutTblPage</a:t>
            </a:r>
            <a:r>
              <a:rPr lang="en-US" dirty="0" smtClean="0"/>
              <a:t>() function is called which checks the condition either to print F2B or B2F and based on that values are updated in the </a:t>
            </a:r>
            <a:r>
              <a:rPr lang="en-US" dirty="0" err="1" smtClean="0"/>
              <a:t>OutDump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Insert, Cover, Interleave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ipLibGetInputPageAtr</a:t>
            </a:r>
            <a:r>
              <a:rPr lang="en-US" dirty="0" smtClean="0"/>
              <a:t>() is responsible for the page like cover both front and back, Insert pages. Which gives necessary information of the page and its </a:t>
            </a:r>
            <a:r>
              <a:rPr lang="en-US" dirty="0" smtClean="0"/>
              <a:t>attributes </a:t>
            </a:r>
            <a:r>
              <a:rPr lang="en-US" dirty="0" smtClean="0"/>
              <a:t>and </a:t>
            </a:r>
            <a:r>
              <a:rPr lang="en-US" dirty="0" smtClean="0"/>
              <a:t>updates </a:t>
            </a:r>
            <a:r>
              <a:rPr lang="en-US" dirty="0" smtClean="0"/>
              <a:t>it with the job being performed and modifies according to it.</a:t>
            </a:r>
          </a:p>
          <a:p>
            <a:pPr algn="just"/>
            <a:r>
              <a:rPr lang="en-US" dirty="0" smtClean="0"/>
              <a:t>First it will check IPLIB_PAPER_NORMAL, If not then IPLIB_PAPER_FCOVER and IPLIB_PAPER_BCOVER are checked and the values are updated accordingly.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2130"/>
            <a:ext cx="10515600" cy="9776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Duplex cancellation based on paper size/Type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2501"/>
            <a:ext cx="10515600" cy="4351338"/>
          </a:xfrm>
        </p:spPr>
        <p:txBody>
          <a:bodyPr/>
          <a:lstStyle/>
          <a:p>
            <a:r>
              <a:rPr lang="en-US" dirty="0" smtClean="0"/>
              <a:t>The paper can be duplexed only if it is in the below range and needs to satisfy both.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Width </a:t>
            </a:r>
            <a:r>
              <a:rPr lang="en-US" dirty="0" smtClean="0">
                <a:sym typeface="Wingdings" panose="05000000000000000000" pitchFamily="2" charset="2"/>
              </a:rPr>
              <a:t>– Min(140mm) and Max(297mm)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2. Length – Min(182mm) and Max(432mm)</a:t>
            </a:r>
          </a:p>
          <a:p>
            <a:r>
              <a:rPr lang="en-US" dirty="0" smtClean="0"/>
              <a:t>Envelope papers cannot be duplexed, because it may holds good in either width or length but not both.</a:t>
            </a:r>
          </a:p>
          <a:p>
            <a:r>
              <a:rPr lang="en-US" dirty="0" smtClean="0"/>
              <a:t>Duplex is done for all standard size papers.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6816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Cont</a:t>
            </a:r>
            <a:r>
              <a:rPr lang="en-US" dirty="0" smtClean="0"/>
              <a:t>…. Macros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These macros have been defined in an header files to check whether the duplex can be made or not.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#</a:t>
            </a:r>
            <a:r>
              <a:rPr lang="en-US" dirty="0"/>
              <a:t>define IPLIB_LENGTHMIN 182mm</a:t>
            </a:r>
          </a:p>
          <a:p>
            <a:pPr marL="457200" lvl="1" indent="0">
              <a:buNone/>
            </a:pPr>
            <a:r>
              <a:rPr lang="en-US" dirty="0" smtClean="0"/>
              <a:t>	#</a:t>
            </a:r>
            <a:r>
              <a:rPr lang="en-US" dirty="0"/>
              <a:t>define IPLIB_LENGTHMAX 432mm,</a:t>
            </a:r>
          </a:p>
          <a:p>
            <a:pPr marL="457200" lvl="1" indent="0">
              <a:buNone/>
            </a:pPr>
            <a:r>
              <a:rPr lang="en-US" dirty="0" smtClean="0"/>
              <a:t>	#</a:t>
            </a:r>
            <a:r>
              <a:rPr lang="en-US" dirty="0"/>
              <a:t>define IPLIB_WIDTHMIN 140mm </a:t>
            </a:r>
          </a:p>
          <a:p>
            <a:pPr marL="457200" lvl="1" indent="0">
              <a:buNone/>
            </a:pPr>
            <a:r>
              <a:rPr lang="en-US" dirty="0" smtClean="0"/>
              <a:t>	#</a:t>
            </a:r>
            <a:r>
              <a:rPr lang="en-US" dirty="0"/>
              <a:t>define IPLIB_WIDTHMAX </a:t>
            </a:r>
            <a:r>
              <a:rPr lang="en-US" dirty="0" smtClean="0"/>
              <a:t>297mm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This macros have been added in </a:t>
            </a:r>
            <a:r>
              <a:rPr lang="en-US" b="1" dirty="0" err="1" smtClean="0"/>
              <a:t>ipLibDuplexTbl</a:t>
            </a:r>
            <a:r>
              <a:rPr lang="en-US" b="1" dirty="0"/>
              <a:t> </a:t>
            </a:r>
            <a:r>
              <a:rPr lang="en-US" dirty="0" smtClean="0"/>
              <a:t>which will also contains macros for custom paper sizes also.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048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Cont.… Code Flow…!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ipLibChkDupSize</a:t>
            </a:r>
            <a:r>
              <a:rPr lang="en-US" dirty="0" smtClean="0"/>
              <a:t>() refer to </a:t>
            </a:r>
            <a:r>
              <a:rPr lang="en-US" b="1" dirty="0" err="1"/>
              <a:t>ipLibDuplexTbl</a:t>
            </a:r>
            <a:r>
              <a:rPr lang="en-US" dirty="0"/>
              <a:t> </a:t>
            </a:r>
            <a:r>
              <a:rPr lang="en-US" dirty="0" smtClean="0"/>
              <a:t>macros and decide whether duplex can be done or not.</a:t>
            </a:r>
          </a:p>
          <a:p>
            <a:r>
              <a:rPr lang="en-US" dirty="0" smtClean="0"/>
              <a:t>How to get Job Done??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--- Give the Condition with respect to the combination of MIN and MAX macro and Enjoy the Result.</a:t>
            </a:r>
          </a:p>
          <a:p>
            <a:r>
              <a:rPr lang="en-US" dirty="0" smtClean="0"/>
              <a:t>If the Condition is not satisfied, the job will be converted to Simplex.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54019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0189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Question arises: How it will convert to simplex??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RIP will send ESFC message with value assigned to </a:t>
            </a:r>
            <a:r>
              <a:rPr lang="en-US" dirty="0" err="1" smtClean="0"/>
              <a:t>hSingleSide</a:t>
            </a:r>
            <a:r>
              <a:rPr lang="en-US" dirty="0" smtClean="0"/>
              <a:t> variable. Based on this value IPLIB will decide whether it can be duplexable or not.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563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 the paper types effect for duplexing??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Yeap</a:t>
            </a:r>
            <a:r>
              <a:rPr lang="en-US" dirty="0" smtClean="0"/>
              <a:t> it will effect.</a:t>
            </a:r>
          </a:p>
          <a:p>
            <a:r>
              <a:rPr lang="en-US" b="1" dirty="0" err="1" smtClean="0"/>
              <a:t>ipLibChkDupMedia</a:t>
            </a:r>
            <a:r>
              <a:rPr lang="en-US" b="1" dirty="0" smtClean="0"/>
              <a:t>() </a:t>
            </a:r>
            <a:r>
              <a:rPr lang="en-US" dirty="0" smtClean="0"/>
              <a:t>is responsible for duplexing based on paper types.</a:t>
            </a:r>
          </a:p>
          <a:p>
            <a:r>
              <a:rPr lang="en-US" dirty="0" smtClean="0"/>
              <a:t>Depending on the machine, the paper types are supported for duplexing.</a:t>
            </a:r>
          </a:p>
          <a:p>
            <a:r>
              <a:rPr lang="en-US" dirty="0" smtClean="0"/>
              <a:t>All the possible paper types have been defined in </a:t>
            </a:r>
            <a:r>
              <a:rPr lang="en-US" b="1" dirty="0" err="1" smtClean="0"/>
              <a:t>cpyCheckSuppotedMediaType</a:t>
            </a:r>
            <a:r>
              <a:rPr lang="en-US" b="1" dirty="0" smtClean="0"/>
              <a:t>().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659841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Remake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JobSkip</a:t>
            </a:r>
            <a:r>
              <a:rPr lang="en-US" dirty="0" smtClean="0"/>
              <a:t> - </a:t>
            </a:r>
            <a:r>
              <a:rPr lang="en-US" i="1" dirty="0" err="1"/>
              <a:t>iSeqNo</a:t>
            </a:r>
            <a:r>
              <a:rPr lang="en-US" i="1" dirty="0"/>
              <a:t> value will reset so it is</a:t>
            </a:r>
            <a:br>
              <a:rPr lang="en-US" i="1" dirty="0"/>
            </a:br>
            <a:r>
              <a:rPr lang="en-US" i="1" dirty="0" smtClean="0"/>
              <a:t>required to</a:t>
            </a:r>
            <a:r>
              <a:rPr lang="en-US" i="1" dirty="0"/>
              <a:t> set the </a:t>
            </a:r>
            <a:r>
              <a:rPr lang="en-US" i="1" dirty="0" err="1"/>
              <a:t>hLastSeqNumber</a:t>
            </a:r>
            <a:r>
              <a:rPr lang="en-US" i="1" dirty="0"/>
              <a:t> value to ‑1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Sharath Fix the issue </a:t>
            </a:r>
            <a:r>
              <a:rPr lang="en-US" i="1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  <a:p>
            <a:r>
              <a:rPr lang="en-US" dirty="0" smtClean="0"/>
              <a:t>When the stack size changes[ Custom Duplex]. When tolerance comes into the Picture.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1391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0203756 (1)">
  <a:themeElements>
    <a:clrScheme name="Office Theme 1">
      <a:dk1>
        <a:srgbClr val="663300"/>
      </a:dk1>
      <a:lt1>
        <a:srgbClr val="FFFFFF"/>
      </a:lt1>
      <a:dk2>
        <a:srgbClr val="996600"/>
      </a:dk2>
      <a:lt2>
        <a:srgbClr val="DBBD71"/>
      </a:lt2>
      <a:accent1>
        <a:srgbClr val="F8A500"/>
      </a:accent1>
      <a:accent2>
        <a:srgbClr val="808000"/>
      </a:accent2>
      <a:accent3>
        <a:srgbClr val="CAB8AA"/>
      </a:accent3>
      <a:accent4>
        <a:srgbClr val="DADADA"/>
      </a:accent4>
      <a:accent5>
        <a:srgbClr val="FBCFAA"/>
      </a:accent5>
      <a:accent6>
        <a:srgbClr val="737300"/>
      </a:accent6>
      <a:hlink>
        <a:srgbClr val="FFCC66"/>
      </a:hlink>
      <a:folHlink>
        <a:srgbClr val="CCA500"/>
      </a:folHlink>
    </a:clrScheme>
    <a:fontScheme name="Office Theme">
      <a:majorFont>
        <a:latin typeface="Aria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ffice Theme 1">
        <a:dk1>
          <a:srgbClr val="663300"/>
        </a:dk1>
        <a:lt1>
          <a:srgbClr val="FFFFFF"/>
        </a:lt1>
        <a:dk2>
          <a:srgbClr val="996600"/>
        </a:dk2>
        <a:lt2>
          <a:srgbClr val="DBBD71"/>
        </a:lt2>
        <a:accent1>
          <a:srgbClr val="F8A500"/>
        </a:accent1>
        <a:accent2>
          <a:srgbClr val="808000"/>
        </a:accent2>
        <a:accent3>
          <a:srgbClr val="CAB8AA"/>
        </a:accent3>
        <a:accent4>
          <a:srgbClr val="DADADA"/>
        </a:accent4>
        <a:accent5>
          <a:srgbClr val="FBCFAA"/>
        </a:accent5>
        <a:accent6>
          <a:srgbClr val="737300"/>
        </a:accent6>
        <a:hlink>
          <a:srgbClr val="FFCC66"/>
        </a:hlink>
        <a:folHlink>
          <a:srgbClr val="CCA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CC66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B8AA"/>
        </a:accent5>
        <a:accent6>
          <a:srgbClr val="AC6D56"/>
        </a:accent6>
        <a:hlink>
          <a:srgbClr val="FFFF99"/>
        </a:hlink>
        <a:folHlink>
          <a:srgbClr val="E5B32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2EB62E"/>
        </a:accent1>
        <a:accent2>
          <a:srgbClr val="527C3A"/>
        </a:accent2>
        <a:accent3>
          <a:srgbClr val="B2B9AC"/>
        </a:accent3>
        <a:accent4>
          <a:srgbClr val="DADADA"/>
        </a:accent4>
        <a:accent5>
          <a:srgbClr val="ADD7AD"/>
        </a:accent5>
        <a:accent6>
          <a:srgbClr val="497034"/>
        </a:accent6>
        <a:hlink>
          <a:srgbClr val="DDD8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5A58"/>
        </a:dk1>
        <a:lt1>
          <a:srgbClr val="FFFFFF"/>
        </a:lt1>
        <a:dk2>
          <a:srgbClr val="00716E"/>
        </a:dk2>
        <a:lt2>
          <a:srgbClr val="FFFF99"/>
        </a:lt2>
        <a:accent1>
          <a:srgbClr val="2DB3B0"/>
        </a:accent1>
        <a:accent2>
          <a:srgbClr val="6D6FC7"/>
        </a:accent2>
        <a:accent3>
          <a:srgbClr val="AABBBA"/>
        </a:accent3>
        <a:accent4>
          <a:srgbClr val="DADADA"/>
        </a:accent4>
        <a:accent5>
          <a:srgbClr val="ADD6D4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336699"/>
        </a:accent1>
        <a:accent2>
          <a:srgbClr val="00B000"/>
        </a:accent2>
        <a:accent3>
          <a:srgbClr val="ACB3C1"/>
        </a:accent3>
        <a:accent4>
          <a:srgbClr val="DADADA"/>
        </a:accent4>
        <a:accent5>
          <a:srgbClr val="ADB8CA"/>
        </a:accent5>
        <a:accent6>
          <a:srgbClr val="009F00"/>
        </a:accent6>
        <a:hlink>
          <a:srgbClr val="00CCFF"/>
        </a:hlink>
        <a:folHlink>
          <a:srgbClr val="B5FFF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2F2D25"/>
        </a:dk1>
        <a:lt1>
          <a:srgbClr val="FFFFFF"/>
        </a:lt1>
        <a:dk2>
          <a:srgbClr val="656151"/>
        </a:dk2>
        <a:lt2>
          <a:srgbClr val="FFFFCC"/>
        </a:lt2>
        <a:accent1>
          <a:srgbClr val="818173"/>
        </a:accent1>
        <a:accent2>
          <a:srgbClr val="809EA8"/>
        </a:accent2>
        <a:accent3>
          <a:srgbClr val="B8B7B3"/>
        </a:accent3>
        <a:accent4>
          <a:srgbClr val="DADADA"/>
        </a:accent4>
        <a:accent5>
          <a:srgbClr val="C1C1BC"/>
        </a:accent5>
        <a:accent6>
          <a:srgbClr val="738F98"/>
        </a:accent6>
        <a:hlink>
          <a:srgbClr val="E2C86A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B4AF80"/>
        </a:dk1>
        <a:lt1>
          <a:srgbClr val="FFFFFF"/>
        </a:lt1>
        <a:dk2>
          <a:srgbClr val="C8C6A2"/>
        </a:dk2>
        <a:lt2>
          <a:srgbClr val="827F4C"/>
        </a:lt2>
        <a:accent1>
          <a:srgbClr val="7C784E"/>
        </a:accent1>
        <a:accent2>
          <a:srgbClr val="A2A4AC"/>
        </a:accent2>
        <a:accent3>
          <a:srgbClr val="E0DFCE"/>
        </a:accent3>
        <a:accent4>
          <a:srgbClr val="DADADA"/>
        </a:accent4>
        <a:accent5>
          <a:srgbClr val="BFBEB2"/>
        </a:accent5>
        <a:accent6>
          <a:srgbClr val="92949B"/>
        </a:accent6>
        <a:hlink>
          <a:srgbClr val="33CC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DDDDDD"/>
        </a:lt1>
        <a:dk2>
          <a:srgbClr val="000000"/>
        </a:dk2>
        <a:lt2>
          <a:srgbClr val="B8B7D1"/>
        </a:lt2>
        <a:accent1>
          <a:srgbClr val="F1F0F4"/>
        </a:accent1>
        <a:accent2>
          <a:srgbClr val="C1BCFC"/>
        </a:accent2>
        <a:accent3>
          <a:srgbClr val="EBEBEB"/>
        </a:accent3>
        <a:accent4>
          <a:srgbClr val="000000"/>
        </a:accent4>
        <a:accent5>
          <a:srgbClr val="F7F6F8"/>
        </a:accent5>
        <a:accent6>
          <a:srgbClr val="AFAAE4"/>
        </a:accent6>
        <a:hlink>
          <a:srgbClr val="5454C6"/>
        </a:hlink>
        <a:folHlink>
          <a:srgbClr val="6A6F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00A29E"/>
        </a:dk2>
        <a:lt2>
          <a:srgbClr val="CBCBCB"/>
        </a:lt2>
        <a:accent1>
          <a:srgbClr val="E5E5FF"/>
        </a:accent1>
        <a:accent2>
          <a:srgbClr val="79CD6B"/>
        </a:accent2>
        <a:accent3>
          <a:srgbClr val="FFFFFF"/>
        </a:accent3>
        <a:accent4>
          <a:srgbClr val="000000"/>
        </a:accent4>
        <a:accent5>
          <a:srgbClr val="F0F0FF"/>
        </a:accent5>
        <a:accent6>
          <a:srgbClr val="6DBA60"/>
        </a:accent6>
        <a:hlink>
          <a:srgbClr val="4477DE"/>
        </a:hlink>
        <a:folHlink>
          <a:srgbClr val="65498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501</Words>
  <Application>Microsoft Office PowerPoint</Application>
  <PresentationFormat>Custom</PresentationFormat>
  <Paragraphs>62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tf10203756 (1)</vt:lpstr>
      <vt:lpstr>IPLIB OVERVIEW</vt:lpstr>
      <vt:lpstr>IPLIB Creation</vt:lpstr>
      <vt:lpstr>Insert, Cover, Interleave</vt:lpstr>
      <vt:lpstr>1. Duplex cancellation based on paper size/Type</vt:lpstr>
      <vt:lpstr>1. Cont…. Macros </vt:lpstr>
      <vt:lpstr>1. Cont.… Code Flow…! </vt:lpstr>
      <vt:lpstr>Question arises: How it will convert to simplex?? </vt:lpstr>
      <vt:lpstr>Will the paper types effect for duplexing??</vt:lpstr>
      <vt:lpstr>2. Remake Mechanisms</vt:lpstr>
      <vt:lpstr>Remake Mechanism</vt:lpstr>
      <vt:lpstr>Question Arises: If 1st page is A4 and 2nd Page is A3, Can be duplexed??</vt:lpstr>
      <vt:lpstr>You Forgot the Main Point: When RJRM Comes into Picture w.r.t Stack???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IPLIB OVERVIEW</dc:title>
  <dc:creator>Sharath Manjunath</dc:creator>
  <cp:lastModifiedBy>user</cp:lastModifiedBy>
  <cp:revision>28</cp:revision>
  <dcterms:created xsi:type="dcterms:W3CDTF">2018-05-17T08:02:43Z</dcterms:created>
  <dcterms:modified xsi:type="dcterms:W3CDTF">2018-05-17T19:03:09Z</dcterms:modified>
</cp:coreProperties>
</file>