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9" r:id="rId3"/>
    <p:sldId id="258" r:id="rId4"/>
    <p:sldId id="271" r:id="rId5"/>
    <p:sldId id="262" r:id="rId6"/>
    <p:sldId id="257" r:id="rId7"/>
    <p:sldId id="266" r:id="rId8"/>
    <p:sldId id="260" r:id="rId9"/>
    <p:sldId id="265" r:id="rId10"/>
    <p:sldId id="261" r:id="rId11"/>
    <p:sldId id="273" r:id="rId12"/>
    <p:sldId id="263" r:id="rId13"/>
    <p:sldId id="272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22918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4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9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2000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81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07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1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6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904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3141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51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aws.amazon.com/quicksight/latest/user/welcome.html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us-east-1.quicksight.aws.amazon.com/sn/analyses/d69d146f-90f2-4754-b8dc-85832cb97da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quicksight-users@amazon.com" TargetMode="External"/><Relationship Id="rId2" Type="http://schemas.openxmlformats.org/officeDocument/2006/relationships/hyperlink" Target="https://docs.aws.amazon.com/quicksight/latest/user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-east-1.quicksight.aws.amazon.com/sn/tutorial-videos" TargetMode="External"/><Relationship Id="rId5" Type="http://schemas.openxmlformats.org/officeDocument/2006/relationships/hyperlink" Target="https://w.amazon.com/index.php/QuickSight%20Wiki/QuickSightOfficeHours" TargetMode="External"/><Relationship Id="rId4" Type="http://schemas.openxmlformats.org/officeDocument/2006/relationships/hyperlink" Target="https://w.amazon.com/index.php/QuickSight%20Wiki/InternalCustomerOnboard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rmissions.amazon.com/group.mhtml?target=13844552" TargetMode="External"/><Relationship Id="rId2" Type="http://schemas.openxmlformats.org/officeDocument/2006/relationships/hyperlink" Target="https://permissions.amazon.com/group.mhtml?target=11640633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none" dirty="0" smtClean="0"/>
              <a:t>Amazon QuickSight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lvl="8" algn="r"/>
            <a:r>
              <a:rPr lang="en-US" dirty="0" smtClean="0"/>
              <a:t>Sharath</a:t>
            </a:r>
          </a:p>
          <a:p>
            <a:pPr lvl="8" algn="r"/>
            <a:r>
              <a:rPr lang="en-US" dirty="0" smtClean="0"/>
              <a:t> Sharab@amazon.com</a:t>
            </a:r>
          </a:p>
          <a:p>
            <a:pPr lvl="8" algn="r"/>
            <a:r>
              <a:rPr lang="en-US" dirty="0" smtClean="0"/>
              <a:t>BIE, Display Ads </a:t>
            </a:r>
            <a:r>
              <a:rPr lang="en-US" dirty="0"/>
              <a:t>finance </a:t>
            </a:r>
          </a:p>
          <a:p>
            <a:pPr lvl="8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0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Various parts of Analysis page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872210" y="1612670"/>
            <a:ext cx="3292466" cy="4128654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Visualize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 smtClean="0"/>
              <a:t>Fields </a:t>
            </a:r>
            <a:r>
              <a:rPr lang="en-US" i="0" dirty="0"/>
              <a:t>List Pane </a:t>
            </a:r>
            <a:endParaRPr lang="en-US" i="0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 smtClean="0"/>
              <a:t>Visual types </a:t>
            </a:r>
            <a:endParaRPr lang="en-US" i="0" dirty="0"/>
          </a:p>
          <a:p>
            <a:r>
              <a:rPr lang="en-US" dirty="0" smtClean="0"/>
              <a:t>Data Set</a:t>
            </a:r>
          </a:p>
          <a:p>
            <a:r>
              <a:rPr lang="en-US" dirty="0" smtClean="0"/>
              <a:t>Sheets</a:t>
            </a:r>
          </a:p>
          <a:p>
            <a:r>
              <a:rPr lang="en-US" dirty="0" smtClean="0"/>
              <a:t>Field wells</a:t>
            </a:r>
          </a:p>
          <a:p>
            <a:r>
              <a:rPr lang="en-US" dirty="0" smtClean="0"/>
              <a:t>Filters</a:t>
            </a:r>
          </a:p>
          <a:p>
            <a:r>
              <a:rPr lang="en-US" dirty="0" smtClean="0"/>
              <a:t>Parameters</a:t>
            </a:r>
          </a:p>
          <a:p>
            <a:r>
              <a:rPr lang="en-US" dirty="0"/>
              <a:t>Calculated </a:t>
            </a:r>
            <a:r>
              <a:rPr lang="en-US" dirty="0" smtClean="0"/>
              <a:t>fields</a:t>
            </a:r>
          </a:p>
          <a:p>
            <a:r>
              <a:rPr lang="en-US" dirty="0"/>
              <a:t>Formatting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More details can be found here : </a:t>
            </a:r>
            <a:r>
              <a:rPr lang="en-US" dirty="0">
                <a:hlinkClick r:id="rId2"/>
              </a:rPr>
              <a:t>https://docs.aws.amazon.com/quicksight/latest/user/welcome.html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120" y="1446415"/>
            <a:ext cx="4972050" cy="531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1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8804"/>
          </a:xfrm>
        </p:spPr>
        <p:txBody>
          <a:bodyPr/>
          <a:lstStyle/>
          <a:p>
            <a:r>
              <a:rPr lang="en-US" dirty="0" smtClean="0"/>
              <a:t>Steps to create the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04604"/>
            <a:ext cx="9601200" cy="43309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 create a Anlayse </a:t>
            </a:r>
          </a:p>
          <a:p>
            <a:r>
              <a:rPr lang="en-US" dirty="0" smtClean="0"/>
              <a:t>Click on New Analysis</a:t>
            </a:r>
            <a:endParaRPr lang="en-US" dirty="0"/>
          </a:p>
          <a:p>
            <a:r>
              <a:rPr lang="en-US" dirty="0"/>
              <a:t>Choose </a:t>
            </a:r>
            <a:r>
              <a:rPr lang="en-US" dirty="0" smtClean="0"/>
              <a:t>from the existing dataset , since it will be your the first time, use create New data set </a:t>
            </a:r>
          </a:p>
          <a:p>
            <a:r>
              <a:rPr lang="en-US" dirty="0"/>
              <a:t>Choose </a:t>
            </a:r>
            <a:r>
              <a:rPr lang="en-US" dirty="0" smtClean="0"/>
              <a:t>the needed table. In this case , </a:t>
            </a:r>
            <a:r>
              <a:rPr lang="en-US" dirty="0"/>
              <a:t>public schema and </a:t>
            </a:r>
            <a:r>
              <a:rPr lang="en-US" dirty="0" err="1" smtClean="0"/>
              <a:t>ads_quicksight_demo</a:t>
            </a:r>
            <a:r>
              <a:rPr lang="en-US" dirty="0" smtClean="0"/>
              <a:t> table and click on visualize and wait for data to be imported into spice.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 the following analysis as a reference and choose Field list and into Field wells and choose the right Visual type. 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://us-east-1.quicksight.aws.amazon.com/sn/analyses/d69d146f-90f2-4754-b8dc-85832cb97dad</a:t>
            </a:r>
            <a:r>
              <a:rPr lang="en-US" dirty="0" smtClean="0">
                <a:hlinkClick r:id="rId2"/>
              </a:rPr>
              <a:t>#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P.S: Use the recourse slide if you need help.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8" y="1988214"/>
            <a:ext cx="1219200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184" y="2708996"/>
            <a:ext cx="12382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0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Analysis/Dashboard sharing and scheduling the reports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12" y="2006529"/>
            <a:ext cx="5187471" cy="2316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2" y="4322832"/>
            <a:ext cx="5187471" cy="1693722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371600" y="3417093"/>
            <a:ext cx="4572000" cy="5453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Click on Share and click on manage dashboard access.</a:t>
            </a:r>
            <a:br>
              <a:rPr lang="en-US" sz="1400" dirty="0" smtClean="0"/>
            </a:b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2" y="2152650"/>
            <a:ext cx="30575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</a:t>
            </a:r>
            <a:r>
              <a:rPr lang="en-US" dirty="0"/>
              <a:t>Refresh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the Mange data.</a:t>
            </a:r>
          </a:p>
          <a:p>
            <a:r>
              <a:rPr lang="en-US" dirty="0" smtClean="0"/>
              <a:t>Choose the data needs to refreshed. </a:t>
            </a:r>
          </a:p>
          <a:p>
            <a:r>
              <a:rPr lang="en-US" dirty="0" smtClean="0"/>
              <a:t>A pop up as in the image will be appear.  </a:t>
            </a:r>
          </a:p>
          <a:p>
            <a:r>
              <a:rPr lang="en-US" dirty="0" smtClean="0"/>
              <a:t>Click on Schedule refresh.</a:t>
            </a:r>
          </a:p>
          <a:p>
            <a:r>
              <a:rPr lang="en-US" dirty="0" smtClean="0"/>
              <a:t>Choose the date and time and click create.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135" y="2286000"/>
            <a:ext cx="1323975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52" y="2611236"/>
            <a:ext cx="3660077" cy="32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3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00125"/>
          </a:xfrm>
        </p:spPr>
        <p:txBody>
          <a:bodyPr>
            <a:normAutofit/>
          </a:bodyPr>
          <a:lstStyle/>
          <a:p>
            <a:r>
              <a:rPr lang="en-US" sz="3600" dirty="0"/>
              <a:t>Unique use case of QuickSight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1862051"/>
            <a:ext cx="9601200" cy="400534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all know Quicksight is useful for Dash boarding , few other uses case could be</a:t>
            </a:r>
          </a:p>
          <a:p>
            <a:pPr marL="530352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i="0" dirty="0" smtClean="0"/>
              <a:t>Use case 1: Have more than 1MM rows of data and want to share to others ?? </a:t>
            </a:r>
          </a:p>
          <a:p>
            <a:pPr marL="530352" lvl="1" indent="0">
              <a:buNone/>
            </a:pPr>
            <a:r>
              <a:rPr lang="en-US" i="0" dirty="0" smtClean="0"/>
              <a:t>Use case 2: Have a report needs to published on a regular cadence, currently using windows shared folder to publish ?? </a:t>
            </a:r>
          </a:p>
          <a:p>
            <a:pPr marL="530352" lvl="1" indent="0">
              <a:buNone/>
            </a:pPr>
            <a:r>
              <a:rPr lang="en-US" i="0" dirty="0" smtClean="0"/>
              <a:t>Use case 3: Have a Amazon metric job??</a:t>
            </a:r>
          </a:p>
          <a:p>
            <a:pPr marL="530352" lvl="1" indent="0">
              <a:buNone/>
            </a:pPr>
            <a:r>
              <a:rPr lang="en-US" i="0" dirty="0" smtClean="0"/>
              <a:t>Use case 4</a:t>
            </a:r>
            <a:r>
              <a:rPr lang="en-US" i="0" smtClean="0"/>
              <a:t>: Using </a:t>
            </a:r>
            <a:r>
              <a:rPr lang="en-US" i="0" dirty="0" smtClean="0"/>
              <a:t>Hubble to see what data is available in your cluster ?? 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0966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docs.aws.amazon.com/quicksight/latest/user/welcome.html</a:t>
            </a:r>
            <a:endParaRPr lang="en-US" dirty="0" smtClean="0"/>
          </a:p>
          <a:p>
            <a:r>
              <a:rPr lang="en-US" dirty="0" smtClean="0"/>
              <a:t>Distribution list : </a:t>
            </a:r>
            <a:r>
              <a:rPr lang="en-US" dirty="0" smtClean="0">
                <a:hlinkClick r:id="rId3"/>
              </a:rPr>
              <a:t>quicksight-users@amazon.com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w.amazon.com/index.php/QuickSight%20Wiki/InternalCustomerOnboarding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w.amazon.com/index.php/QuickSight%20Wiki/QuickSightOfficeHours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us-east-1.quicksight.aws.amazon.com/sn/tutorial-videos</a:t>
            </a:r>
            <a:endParaRPr lang="en-US" dirty="0" smtClean="0"/>
          </a:p>
          <a:p>
            <a:r>
              <a:rPr lang="en-US" dirty="0" smtClean="0"/>
              <a:t>Feel free to ping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25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96538"/>
            <a:ext cx="4497185" cy="4688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Intro </a:t>
            </a:r>
            <a:r>
              <a:rPr lang="en-US" dirty="0"/>
              <a:t>about Quicksight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Getting access and Connecting to Quicksight.</a:t>
            </a:r>
          </a:p>
          <a:p>
            <a:r>
              <a:rPr lang="en-US" dirty="0" smtClean="0"/>
              <a:t> </a:t>
            </a:r>
            <a:r>
              <a:rPr lang="en-US" dirty="0"/>
              <a:t>Creating Datasets and Analysis.</a:t>
            </a:r>
          </a:p>
          <a:p>
            <a:r>
              <a:rPr lang="en-US" dirty="0" smtClean="0"/>
              <a:t>Understanding </a:t>
            </a:r>
            <a:r>
              <a:rPr lang="en-US" dirty="0"/>
              <a:t>various parts of Analysis page.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 smtClean="0"/>
              <a:t>Field </a:t>
            </a:r>
            <a:r>
              <a:rPr lang="en-US" i="0" dirty="0"/>
              <a:t>wells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 smtClean="0"/>
              <a:t>Sheets</a:t>
            </a:r>
            <a:endParaRPr lang="en-US" i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 smtClean="0"/>
              <a:t>Visualize </a:t>
            </a:r>
            <a:endParaRPr lang="en-US" i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 smtClean="0"/>
              <a:t>Filters</a:t>
            </a:r>
            <a:endParaRPr lang="en-US" i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0" dirty="0" smtClean="0"/>
              <a:t>Parameters</a:t>
            </a:r>
            <a:endParaRPr lang="en-US" i="0" dirty="0"/>
          </a:p>
          <a:p>
            <a:r>
              <a:rPr lang="en-US" dirty="0" smtClean="0"/>
              <a:t>Calculated </a:t>
            </a:r>
            <a:r>
              <a:rPr lang="en-US" dirty="0"/>
              <a:t>fields</a:t>
            </a:r>
          </a:p>
          <a:p>
            <a:r>
              <a:rPr lang="en-US" dirty="0" smtClean="0"/>
              <a:t>Formatting </a:t>
            </a:r>
            <a:endParaRPr lang="en-US" dirty="0"/>
          </a:p>
          <a:p>
            <a:r>
              <a:rPr lang="en-US" dirty="0" smtClean="0"/>
              <a:t>Analysis/Dashboard </a:t>
            </a:r>
            <a:r>
              <a:rPr lang="en-US" dirty="0"/>
              <a:t>sharing and scheduling the reports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785" y="1338349"/>
            <a:ext cx="5953385" cy="328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3" y="369916"/>
            <a:ext cx="9601200" cy="818804"/>
          </a:xfrm>
        </p:spPr>
        <p:txBody>
          <a:bodyPr/>
          <a:lstStyle/>
          <a:p>
            <a:r>
              <a:rPr lang="en-US" dirty="0" smtClean="0"/>
              <a:t>What is Quicksight and 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596045"/>
            <a:ext cx="10757295" cy="739831"/>
          </a:xfrm>
        </p:spPr>
        <p:txBody>
          <a:bodyPr>
            <a:normAutofit/>
          </a:bodyPr>
          <a:lstStyle/>
          <a:p>
            <a:r>
              <a:rPr lang="en-US" sz="1600" dirty="0"/>
              <a:t>Amazon QuickSight is a Business Analytics Service that lets business users quickly and easily visualize, explore, and share insights from their data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1026" name="Picture 2" descr="How QuickSight Works_without Q_f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3" y="2485505"/>
            <a:ext cx="10817225" cy="421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51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526" y="436418"/>
            <a:ext cx="9601200" cy="918557"/>
          </a:xfrm>
        </p:spPr>
        <p:txBody>
          <a:bodyPr>
            <a:noAutofit/>
          </a:bodyPr>
          <a:lstStyle/>
          <a:p>
            <a:r>
              <a:rPr lang="en-US" sz="3200" dirty="0" smtClean="0"/>
              <a:t>What it is used for? To provide </a:t>
            </a:r>
            <a:r>
              <a:rPr lang="en-US" sz="3200" dirty="0"/>
              <a:t>interactive dashboards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26" y="3120399"/>
            <a:ext cx="10896600" cy="3552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21526" y="1194184"/>
            <a:ext cx="10867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mazonEmber"/>
              </a:rPr>
              <a:t>Companies often rely on writing complex ad-hoc SQL queries or manually sending static spreadsheets to share data and insights. </a:t>
            </a:r>
            <a:r>
              <a:rPr lang="en-US" dirty="0" err="1">
                <a:solidFill>
                  <a:srgbClr val="333333"/>
                </a:solidFill>
                <a:latin typeface="AmazonEmber"/>
              </a:rPr>
              <a:t>QuickSight’s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pay-per-session pricing and </a:t>
            </a:r>
            <a:r>
              <a:rPr lang="en-US" dirty="0" err="1">
                <a:solidFill>
                  <a:srgbClr val="333333"/>
                </a:solidFill>
                <a:latin typeface="AmazonEmber"/>
              </a:rPr>
              <a:t>serverless</a:t>
            </a:r>
            <a:r>
              <a:rPr lang="en-US" dirty="0">
                <a:solidFill>
                  <a:srgbClr val="333333"/>
                </a:solidFill>
                <a:latin typeface="AmazonEmber"/>
              </a:rPr>
              <a:t> architecture enable you to deliver insights to everyone in your organization. With QuickSight, you can share rich and interactive dashboards with all your users, allowing them to drill-down and explore the data to answer their questions and gain relevant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4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647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it runs on? SPICE ENGINE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54234" y="3873732"/>
            <a:ext cx="9518566" cy="272657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34" y="1350569"/>
            <a:ext cx="9518566" cy="25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access and Connecting to Quicksight.</a:t>
            </a:r>
            <a:br>
              <a:rPr lang="en-US" dirty="0"/>
            </a:b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4330932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Quicksight</a:t>
            </a:r>
            <a:r>
              <a:rPr lang="en-US" sz="1800" dirty="0" smtClean="0"/>
              <a:t> </a:t>
            </a:r>
            <a:r>
              <a:rPr lang="en-US" sz="1800" dirty="0"/>
              <a:t>has 2 types of account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i="0" dirty="0"/>
              <a:t>Amazon QuickSight Standard edition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i="0" dirty="0"/>
              <a:t>Amazon QuickSight Enterprise edition</a:t>
            </a:r>
          </a:p>
          <a:p>
            <a:pPr marL="530352" lvl="1" indent="0">
              <a:buNone/>
            </a:pPr>
            <a:endParaRPr lang="en-US" sz="2400" i="0" dirty="0"/>
          </a:p>
          <a:p>
            <a:pPr marL="0" indent="0">
              <a:buNone/>
            </a:pPr>
            <a:r>
              <a:rPr lang="en-US" sz="1800" b="1" dirty="0"/>
              <a:t>Link :https://us-east-1.quicksight.aws.amazon.com/</a:t>
            </a:r>
            <a:r>
              <a:rPr lang="en-US" sz="1800" b="1" dirty="0" err="1"/>
              <a:t>sn</a:t>
            </a:r>
            <a:r>
              <a:rPr lang="en-US" sz="1800" b="1" dirty="0"/>
              <a:t>/start</a:t>
            </a:r>
            <a:endParaRPr lang="en-US" sz="3200" b="1" dirty="0"/>
          </a:p>
          <a:p>
            <a:pPr marL="0" indent="0">
              <a:buNone/>
            </a:pPr>
            <a:r>
              <a:rPr lang="en-US" sz="1600" b="1" dirty="0"/>
              <a:t>QuickSight account name 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b="1" dirty="0" err="1" smtClean="0"/>
              <a:t>amazonbi</a:t>
            </a: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800" dirty="0"/>
              <a:t>By default all Amazonian have reader access to </a:t>
            </a:r>
            <a:r>
              <a:rPr lang="en-US" sz="1800" b="1" dirty="0" err="1"/>
              <a:t>amazonbi</a:t>
            </a:r>
            <a:r>
              <a:rPr lang="en-US" sz="1800" dirty="0"/>
              <a:t> </a:t>
            </a:r>
            <a:r>
              <a:rPr lang="en-US" sz="1800" dirty="0" smtClean="0"/>
              <a:t>account </a:t>
            </a:r>
            <a:r>
              <a:rPr lang="en-US" sz="1800" dirty="0"/>
              <a:t>and single sign on.</a:t>
            </a:r>
          </a:p>
          <a:p>
            <a:pPr marL="0" indent="0">
              <a:buNone/>
            </a:pPr>
            <a:r>
              <a:rPr lang="en-US" sz="1600" dirty="0"/>
              <a:t>For Author permission : </a:t>
            </a:r>
            <a:r>
              <a:rPr lang="en-US" sz="1600" dirty="0" smtClean="0"/>
              <a:t>Manager approval </a:t>
            </a: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permissions.amazon.com/group.mhtml?target=11640633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For demo dashboard also request </a:t>
            </a:r>
            <a:r>
              <a:rPr lang="en-US" sz="1600" dirty="0"/>
              <a:t>permission using :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permissions.amazon.com/group.mhtml?target=13844552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02" y="2285999"/>
            <a:ext cx="4447397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/>
              <a:t>QuickSight is deeply integrated with AWS data sources such as Amazon Redshift, RDS, Aurora, Athena and S3, cloud applications like Salesforce, flat file sources, as well as many on-premises databases and big data technologies. </a:t>
            </a:r>
            <a:endParaRPr lang="en-US" dirty="0" smtClean="0"/>
          </a:p>
          <a:p>
            <a:r>
              <a:rPr lang="en-US" dirty="0" smtClean="0"/>
              <a:t>For today we will be focusing on redshift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24625" y="2385752"/>
            <a:ext cx="5404055" cy="3481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13" y="1612669"/>
            <a:ext cx="1323975" cy="559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73" y="1612669"/>
            <a:ext cx="1228725" cy="559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616" y="5308368"/>
            <a:ext cx="1762125" cy="5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4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Redshift</a:t>
            </a:r>
            <a:r>
              <a:rPr lang="en-US" dirty="0" smtClean="0"/>
              <a:t> Dataset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For </a:t>
            </a:r>
            <a:r>
              <a:rPr lang="en-US" sz="1600" dirty="0"/>
              <a:t>redshift </a:t>
            </a:r>
            <a:r>
              <a:rPr lang="en-US" sz="1600" dirty="0" smtClean="0"/>
              <a:t>connections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URL</a:t>
            </a:r>
            <a:r>
              <a:rPr lang="en-US" sz="1600" i="0" dirty="0"/>
              <a:t>: </a:t>
            </a:r>
            <a:r>
              <a:rPr lang="en-US" sz="1600" i="0" dirty="0" smtClean="0"/>
              <a:t>da-finance-bi.csbthyd7g31c.us-east-1.redshift.amazonaws.com</a:t>
            </a:r>
            <a:endParaRPr lang="en-US" sz="1600" i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Port</a:t>
            </a:r>
            <a:r>
              <a:rPr lang="en-US" sz="1600" i="0" dirty="0"/>
              <a:t> : 8192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Database</a:t>
            </a:r>
            <a:r>
              <a:rPr lang="en-US" sz="1600" i="0" dirty="0"/>
              <a:t>: </a:t>
            </a:r>
            <a:r>
              <a:rPr lang="en-US" sz="1600" i="0" dirty="0" err="1"/>
              <a:t>disad</a:t>
            </a:r>
            <a:endParaRPr lang="en-US" sz="1600" i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/>
              <a:t>User</a:t>
            </a:r>
            <a:r>
              <a:rPr lang="en-US" sz="1600" i="0" dirty="0"/>
              <a:t>: </a:t>
            </a:r>
            <a:r>
              <a:rPr lang="en-US" sz="1600" i="0" dirty="0" err="1" smtClean="0"/>
              <a:t>quicksight_demo</a:t>
            </a:r>
            <a:endParaRPr lang="en-US" sz="1600" i="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i="0" dirty="0" smtClean="0"/>
              <a:t>Password</a:t>
            </a:r>
            <a:r>
              <a:rPr lang="en-US" sz="1600" i="0" dirty="0" smtClean="0"/>
              <a:t>: Password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600" i="0" dirty="0"/>
          </a:p>
          <a:p>
            <a:r>
              <a:rPr lang="en-US" sz="1600" i="0" dirty="0" smtClean="0"/>
              <a:t>Please talk to your BI team to get the respective redshift cluster access.</a:t>
            </a:r>
            <a:endParaRPr lang="en-US" sz="1600" i="0" dirty="0"/>
          </a:p>
          <a:p>
            <a:endParaRPr lang="en-US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313" y="2285999"/>
            <a:ext cx="3887487" cy="4184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313" y="1612669"/>
            <a:ext cx="1323975" cy="5590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473" y="1612669"/>
            <a:ext cx="1228725" cy="5590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4861" y="1612669"/>
            <a:ext cx="1762125" cy="5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96" y="618067"/>
            <a:ext cx="9601200" cy="694267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</a:t>
            </a:r>
            <a:r>
              <a:rPr lang="en-US" dirty="0" smtClean="0"/>
              <a:t>Analysis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3774" y="1454728"/>
            <a:ext cx="10363826" cy="4336472"/>
          </a:xfrm>
        </p:spPr>
        <p:txBody>
          <a:bodyPr/>
          <a:lstStyle/>
          <a:p>
            <a:r>
              <a:rPr lang="en-US" dirty="0" smtClean="0"/>
              <a:t>After creating the data set click on New analysis</a:t>
            </a:r>
            <a:endParaRPr lang="en-US" dirty="0"/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99" y="4972630"/>
            <a:ext cx="1552575" cy="4286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99" y="2169622"/>
            <a:ext cx="10304608" cy="2043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899" y="4264115"/>
            <a:ext cx="50768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1022</TotalTime>
  <Words>563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AmazonEmber</vt:lpstr>
      <vt:lpstr>Courier New</vt:lpstr>
      <vt:lpstr>Franklin Gothic Book</vt:lpstr>
      <vt:lpstr>Wingdings</vt:lpstr>
      <vt:lpstr>Crop</vt:lpstr>
      <vt:lpstr>Amazon QuickSight</vt:lpstr>
      <vt:lpstr>Agenda </vt:lpstr>
      <vt:lpstr>What is Quicksight and How it works?</vt:lpstr>
      <vt:lpstr>What it is used for? To provide interactive dashboards  </vt:lpstr>
      <vt:lpstr>Where it runs on? SPICE ENGINE </vt:lpstr>
      <vt:lpstr>Getting access and Connecting to Quicksight. </vt:lpstr>
      <vt:lpstr>Connect Datasets</vt:lpstr>
      <vt:lpstr>Creating Redshift Dataset</vt:lpstr>
      <vt:lpstr>Creating Analysis  </vt:lpstr>
      <vt:lpstr>Various parts of Analysis page. </vt:lpstr>
      <vt:lpstr>Steps to create the Dashboard</vt:lpstr>
      <vt:lpstr>Analysis/Dashboard sharing and scheduling the reports  </vt:lpstr>
      <vt:lpstr>Scheduling Refresh</vt:lpstr>
      <vt:lpstr>Unique use case of QuickSight </vt:lpstr>
      <vt:lpstr>Resource 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sight</dc:title>
  <dc:creator>B S, Sharath</dc:creator>
  <cp:lastModifiedBy>B S, Sharath</cp:lastModifiedBy>
  <cp:revision>34</cp:revision>
  <dcterms:created xsi:type="dcterms:W3CDTF">2019-04-17T19:59:07Z</dcterms:created>
  <dcterms:modified xsi:type="dcterms:W3CDTF">2019-11-20T19:00:26Z</dcterms:modified>
</cp:coreProperties>
</file>