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78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69" autoAdjust="0"/>
    <p:restoredTop sz="94660"/>
  </p:normalViewPr>
  <p:slideViewPr>
    <p:cSldViewPr snapToGrid="0">
      <p:cViewPr varScale="1">
        <p:scale>
          <a:sx n="157" d="100"/>
          <a:sy n="157" d="100"/>
        </p:scale>
        <p:origin x="372" y="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017800-60EB-4142-B55D-3A6BA7C7E5BA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868050-58EB-4DCD-BA6F-60B8875CC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616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want the ability to store the data</a:t>
            </a:r>
          </a:p>
          <a:p>
            <a:r>
              <a:rPr lang="en-US" dirty="0"/>
              <a:t>We want the ability to source the data CDO</a:t>
            </a:r>
            <a:r>
              <a:rPr lang="en-US" baseline="0" dirty="0"/>
              <a:t> logs </a:t>
            </a:r>
            <a:r>
              <a:rPr lang="en-US" baseline="0"/>
              <a:t>into systems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868050-58EB-4DCD-BA6F-60B8875CC04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244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5450F-90D1-4948-9316-1DBBD078DB65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48318-F2E9-4C7F-B3F8-F43CC580CD8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9607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5450F-90D1-4948-9316-1DBBD078DB65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48318-F2E9-4C7F-B3F8-F43CC580C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473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5450F-90D1-4948-9316-1DBBD078DB65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48318-F2E9-4C7F-B3F8-F43CC580C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040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5450F-90D1-4948-9316-1DBBD078DB65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48318-F2E9-4C7F-B3F8-F43CC580C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731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5450F-90D1-4948-9316-1DBBD078DB65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48318-F2E9-4C7F-B3F8-F43CC580CD8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8252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5450F-90D1-4948-9316-1DBBD078DB65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48318-F2E9-4C7F-B3F8-F43CC580C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4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5450F-90D1-4948-9316-1DBBD078DB65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48318-F2E9-4C7F-B3F8-F43CC580C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236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5450F-90D1-4948-9316-1DBBD078DB65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48318-F2E9-4C7F-B3F8-F43CC580C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801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5450F-90D1-4948-9316-1DBBD078DB65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48318-F2E9-4C7F-B3F8-F43CC580C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199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3F5450F-90D1-4948-9316-1DBBD078DB65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5B48318-F2E9-4C7F-B3F8-F43CC580C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193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5450F-90D1-4948-9316-1DBBD078DB65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48318-F2E9-4C7F-B3F8-F43CC580C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086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3F5450F-90D1-4948-9316-1DBBD078DB65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5B48318-F2E9-4C7F-B3F8-F43CC580CD8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5340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67301" y="1846263"/>
            <a:ext cx="6717724" cy="4022725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3094892" y="2356339"/>
            <a:ext cx="1031631" cy="633046"/>
          </a:xfrm>
          <a:prstGeom prst="ellips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775450" y="3079750"/>
            <a:ext cx="793750" cy="831850"/>
          </a:xfrm>
          <a:prstGeom prst="ellipse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42814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327</TotalTime>
  <Words>22</Words>
  <Application>Microsoft Office PowerPoint</Application>
  <PresentationFormat>Widescreen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Calibri Light</vt:lpstr>
      <vt:lpstr>Retrospect</vt:lpstr>
      <vt:lpstr>Vision</vt:lpstr>
    </vt:vector>
  </TitlesOfParts>
  <Company>Amazon Corporate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Metrics &amp; Experimentation</dc:title>
  <dc:creator>Putcha, Sekhar</dc:creator>
  <cp:lastModifiedBy>Sharath B S</cp:lastModifiedBy>
  <cp:revision>32</cp:revision>
  <dcterms:created xsi:type="dcterms:W3CDTF">2020-09-21T15:26:37Z</dcterms:created>
  <dcterms:modified xsi:type="dcterms:W3CDTF">2022-06-24T15:01:31Z</dcterms:modified>
</cp:coreProperties>
</file>