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5149-49CF-4DEE-BAAD-CA1CEC18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98CC6-1868-49D2-8568-CB7A5C6A5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2343-C892-4302-AFB1-F052B908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AF75-2AB0-4AD4-BA00-7A18263B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5ABC-E701-4983-9211-D6A94D0F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1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53A7-D69F-4ABD-92A3-6D076E2F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8EC07-2C67-469D-B9C8-44AB686B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1CAAB-74B6-4159-8A35-193FAB3E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39A6-2F21-47E6-8B14-B647CD62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0A35-05F4-4236-9E1C-21BBABC2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7A29E-7831-4252-9AF8-35583317E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95440-149B-4098-9765-BB776D6B8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4E012-5ABB-46BE-AB41-089CC0AA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1D68-D7BD-4576-9731-C8B39B3B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DAC0-136E-44BE-B578-27F0E735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B3ED-8FAE-423F-90BD-B3503BB7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9FC-055E-4335-BA3C-B72E2D19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37F1-8071-4D09-94C2-AA4F5A66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E82E-CFFE-423A-A6D0-30EE2DC5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FBE33-D30A-46B4-A007-56190214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0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C84E-4C8B-4356-8B44-1889496F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4995C-8771-431C-B63D-59408ADEC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08D1-F1E9-436E-9201-D4E85A2F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5DED-C004-4ABE-9960-CD44821C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23BD-F200-4FA5-897D-1B898AC5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2474-4E0F-4CFB-A2F9-BD629EC7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B74E-755C-44C2-B2B1-1145D7EC0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4D61F-15D2-44E2-8374-4E814E515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B7F5-BE16-43E3-8415-B1C3FDEC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5C022-A46E-4570-BF1A-BA8D53B9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5B0DA-2E88-4F00-938B-6E6443B8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2237-F8A4-4B2D-B032-24F5304C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F2B97-38E0-4322-A54F-9455FA4A4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2085F-4D08-4D83-8A22-D399DB0F6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0BA6E-424B-48F2-8B1F-0EF3E52B9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5E683-1F14-417D-A3C0-51A8CC01B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6072C-080C-49EC-8DD9-08DE8484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4BA15-14AC-4972-91EC-E4BCE5D3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A08E9-8388-430C-98F4-83BC1B4B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66C1-7BA0-4F7E-BDB6-AD3AD435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66BF3-5501-42F9-9AAC-9C95D19B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7A84F-B9BB-4D16-9B6E-5136549A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03124-392F-44AD-B68E-2FD7632C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07E6A-CA86-465E-A542-6346D91C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9DDBC-14AD-4C11-94F1-251ABAFE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B5874-5499-4EF5-B103-4BC3FCD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0057-A523-400D-957F-93544B7F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F71C-FCE1-4410-9F39-31C808E4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6DED-46B9-4058-9679-51150E44A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4F039-FDED-41C8-B9B1-5B074F2F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0EE84-2B93-4D9E-85A8-FFA8CCDA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D115C-270B-4F8D-B655-95C62AF1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8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0880-EC13-4EC4-812D-CE22E1F4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0E017-DD97-4538-8A1A-175CAE618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34357-BC41-4AB1-A7D5-C7766BEE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A4B79-A7CB-4588-B731-65A2F033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6885D-86A5-4AF3-B735-AF3D4EFA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DC464-6CD7-4DCA-9FBD-5CAC1D96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D2AF8-F644-4BC0-A911-8C53587A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B355-486E-4225-B345-6C755E9C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CAED-16A9-425E-98FC-B8BD7509C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CDF63-C041-42B9-BF0A-94E29302509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7DE3F-8B01-4513-81FD-58AB99C2F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A109-BC92-4D6E-874E-61CDB3791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0379-079E-4254-AC14-3C2CD88B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FFFA79E-A25B-458B-8923-4A66210D4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 b="24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A0490A-B471-4E6B-B1D6-2CC0294E0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50" y="1046162"/>
            <a:ext cx="10525125" cy="2900518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Century Gothic" panose="020B0502020202020204" pitchFamily="34" charset="0"/>
              </a:rPr>
              <a:t>Travel Services</a:t>
            </a:r>
          </a:p>
        </p:txBody>
      </p:sp>
    </p:spTree>
    <p:extLst>
      <p:ext uri="{BB962C8B-B14F-4D97-AF65-F5344CB8AC3E}">
        <p14:creationId xmlns:p14="http://schemas.microsoft.com/office/powerpoint/2010/main" val="144861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Travel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Service</dc:title>
  <dc:creator>Sharath Periketi</dc:creator>
  <cp:lastModifiedBy>Sharath Periketi</cp:lastModifiedBy>
  <cp:revision>2</cp:revision>
  <dcterms:created xsi:type="dcterms:W3CDTF">2019-04-07T20:11:10Z</dcterms:created>
  <dcterms:modified xsi:type="dcterms:W3CDTF">2019-04-07T20:23:52Z</dcterms:modified>
</cp:coreProperties>
</file>