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30e9060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30e9060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0e9060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0e9060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30e9060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30e9060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30e9060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30e9060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30e9060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30e9060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30e90608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30e9060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30e9060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30e9060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0e9060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0e9060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30e9060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30e9060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harath9224/Aws_redshift" TargetMode="External"/><Relationship Id="rId4" Type="http://schemas.openxmlformats.org/officeDocument/2006/relationships/hyperlink" Target="https://sharath9224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Building a Robust Data Pipeline and Loading Data into Redshift using AWS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0400" y="3129575"/>
            <a:ext cx="4543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to Streamline Your Data Management and Analytics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57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2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is the lifeblood of modern businesses.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But managing and analyzing large data sets can be a challenge.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robust data pipeline can help you streamline your data management and analytics, so you can focus on what's important: running your business.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 data pipeline?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3112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data pipeline is a process that automates the flow of data from one source to another.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pipelines typically involve three stages: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Extraction: Extracting data from its source system.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Transformation: Cleaning, transforming, and preparing the data for analysis.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Loading: Loading the data into a target system, such as a data warehouse or data lake.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use AWS for data pipelines?</a:t>
            </a:r>
            <a:endParaRPr b="1"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AWS offers a wide range of services that can be used to build and manage data pipelines, including: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➢"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</a:rPr>
              <a:t>Amazon S3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: A highly scalable object storage service that can be used to store data of any size.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➢"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</a:rPr>
              <a:t>Amazon Redshift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: A fully managed petabyte-scale data warehouse service.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➢"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</a:rPr>
              <a:t>AWS Glue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: A fully managed service that makes it easy to load, clean, transform, and enrich data.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➢"/>
            </a:pPr>
            <a:r>
              <a:rPr b="1" lang="en">
                <a:solidFill>
                  <a:srgbClr val="1F1F1F"/>
                </a:solidFill>
                <a:highlight>
                  <a:srgbClr val="FFFFFF"/>
                </a:highlight>
              </a:rPr>
              <a:t>AWS Data Pipeline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: A service that makes it easy to orchestrate data pipelines.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</a:rPr>
              <a:t>Case study: Building a data pipeline to load data into Redshift</a:t>
            </a:r>
            <a:endParaRPr b="1" sz="3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case study, we'll walk through the process of building a data pipeline to load data from Amazon S3 into Redshift.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We'll use AWS Glue to clean, transform, and prepare the data for analysis.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We'll use AWS Data Pipeline to orchestrate the pipeline and ensure that the data is loaded into Redshift in a timely and efficient manner.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Benefits of using a data pipeline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Increased efficiency: Data pipelines can automate the flow of data, which can free up your team to focus on other tasks.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Improved accuracy: Data pipelines can help to ensure that your data is accurate and consistent.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Increased scalability: Data pipelines can be scaled to meet the needs of your growing business.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Reduced costs: Data pipelines can help to reduce the costs associated with data management and analytics.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can a data pipeline empower your business?</a:t>
            </a:r>
            <a:endParaRPr b="1" sz="18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data pipeline can empower your business by: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Helping you to make better decisions based on data.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Enabling you to identify and respond to trends more quickly.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Improving the efficiency and effectiveness of your operations.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➢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Helping you to develop new products and services.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2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pipelines are an essential tool for businesses that want to get the most out of their data.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AWS offers a wide range of services that can be used to build and manage data pipelines, making it easy to get started.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Times New Roman"/>
              <a:buChar char="❖"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you're looking to streamline your data management and analytics, I encourage you to learn more about AWS data pipeline services.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https://github.com/sharath9224/Aws_redshift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r>
              <a:rPr lang="en"/>
              <a:t>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https://sharath9224.netlify.app/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