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9" r:id="rId3"/>
    <p:sldId id="257" r:id="rId4"/>
    <p:sldId id="258" r:id="rId5"/>
    <p:sldId id="261" r:id="rId6"/>
    <p:sldId id="256" r:id="rId7"/>
    <p:sldId id="262" r:id="rId8"/>
    <p:sldId id="265" r:id="rId9"/>
    <p:sldId id="263" r:id="rId10"/>
    <p:sldId id="264" r:id="rId11"/>
    <p:sldId id="266" r:id="rId12"/>
    <p:sldId id="267" r:id="rId13"/>
    <p:sldId id="268" r:id="rId14"/>
    <p:sldId id="269" r:id="rId15"/>
    <p:sldId id="270" r:id="rId16"/>
    <p:sldId id="275"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end" id="{CD6B8114-5092-4F78-8D08-6EAFB13DA39F}">
          <p14:sldIdLst>
            <p14:sldId id="274"/>
            <p14:sldId id="259"/>
            <p14:sldId id="257"/>
            <p14:sldId id="258"/>
            <p14:sldId id="261"/>
            <p14:sldId id="256"/>
            <p14:sldId id="262"/>
            <p14:sldId id="265"/>
            <p14:sldId id="263"/>
            <p14:sldId id="264"/>
            <p14:sldId id="266"/>
            <p14:sldId id="267"/>
            <p14:sldId id="268"/>
            <p14:sldId id="269"/>
            <p14:sldId id="270"/>
            <p14:sldId id="275"/>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0936BF-2352-4A72-9B15-E9E3FC82C3EA}" v="14" dt="2021-04-04T10:58:41.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th sasidharan" userId="b85a3d6e45a16ed6" providerId="LiveId" clId="{E20936BF-2352-4A72-9B15-E9E3FC82C3EA}"/>
    <pc:docChg chg="undo custSel addSld delSld modSld sldOrd addSection delSection modSection">
      <pc:chgData name="sharath sasidharan" userId="b85a3d6e45a16ed6" providerId="LiveId" clId="{E20936BF-2352-4A72-9B15-E9E3FC82C3EA}" dt="2021-04-05T06:06:06.188" v="9305" actId="20577"/>
      <pc:docMkLst>
        <pc:docMk/>
      </pc:docMkLst>
      <pc:sldChg chg="modSp add del mod">
        <pc:chgData name="sharath sasidharan" userId="b85a3d6e45a16ed6" providerId="LiveId" clId="{E20936BF-2352-4A72-9B15-E9E3FC82C3EA}" dt="2021-04-04T16:51:47.484" v="8841" actId="123"/>
        <pc:sldMkLst>
          <pc:docMk/>
          <pc:sldMk cId="1453608969" sldId="256"/>
        </pc:sldMkLst>
        <pc:spChg chg="mod">
          <ac:chgData name="sharath sasidharan" userId="b85a3d6e45a16ed6" providerId="LiveId" clId="{E20936BF-2352-4A72-9B15-E9E3FC82C3EA}" dt="2021-04-04T16:51:47.484" v="8841" actId="123"/>
          <ac:spMkLst>
            <pc:docMk/>
            <pc:sldMk cId="1453608969" sldId="256"/>
            <ac:spMk id="3" creationId="{4C777A1B-962D-4C4A-9A4F-2E7077191DC1}"/>
          </ac:spMkLst>
        </pc:spChg>
      </pc:sldChg>
      <pc:sldChg chg="add del">
        <pc:chgData name="sharath sasidharan" userId="b85a3d6e45a16ed6" providerId="LiveId" clId="{E20936BF-2352-4A72-9B15-E9E3FC82C3EA}" dt="2021-04-03T14:29:57.665" v="11" actId="2696"/>
        <pc:sldMkLst>
          <pc:docMk/>
          <pc:sldMk cId="1819388423" sldId="257"/>
        </pc:sldMkLst>
      </pc:sldChg>
      <pc:sldChg chg="add del">
        <pc:chgData name="sharath sasidharan" userId="b85a3d6e45a16ed6" providerId="LiveId" clId="{E20936BF-2352-4A72-9B15-E9E3FC82C3EA}" dt="2021-04-03T14:29:57.665" v="11" actId="2696"/>
        <pc:sldMkLst>
          <pc:docMk/>
          <pc:sldMk cId="946095854" sldId="258"/>
        </pc:sldMkLst>
      </pc:sldChg>
      <pc:sldChg chg="add del">
        <pc:chgData name="sharath sasidharan" userId="b85a3d6e45a16ed6" providerId="LiveId" clId="{E20936BF-2352-4A72-9B15-E9E3FC82C3EA}" dt="2021-04-03T14:29:57.665" v="11" actId="2696"/>
        <pc:sldMkLst>
          <pc:docMk/>
          <pc:sldMk cId="3860535809" sldId="259"/>
        </pc:sldMkLst>
      </pc:sldChg>
      <pc:sldChg chg="add del">
        <pc:chgData name="sharath sasidharan" userId="b85a3d6e45a16ed6" providerId="LiveId" clId="{E20936BF-2352-4A72-9B15-E9E3FC82C3EA}" dt="2021-04-03T14:29:57.665" v="11" actId="2696"/>
        <pc:sldMkLst>
          <pc:docMk/>
          <pc:sldMk cId="815240914" sldId="261"/>
        </pc:sldMkLst>
      </pc:sldChg>
      <pc:sldChg chg="addSp delSp modSp add del mod modClrScheme delDesignElem chgLayout">
        <pc:chgData name="sharath sasidharan" userId="b85a3d6e45a16ed6" providerId="LiveId" clId="{E20936BF-2352-4A72-9B15-E9E3FC82C3EA}" dt="2021-04-03T14:29:57.665" v="11" actId="2696"/>
        <pc:sldMkLst>
          <pc:docMk/>
          <pc:sldMk cId="1475702068" sldId="262"/>
        </pc:sldMkLst>
        <pc:spChg chg="mod ord">
          <ac:chgData name="sharath sasidharan" userId="b85a3d6e45a16ed6" providerId="LiveId" clId="{E20936BF-2352-4A72-9B15-E9E3FC82C3EA}" dt="2021-04-03T14:23:49.509" v="3" actId="14100"/>
          <ac:spMkLst>
            <pc:docMk/>
            <pc:sldMk cId="1475702068" sldId="262"/>
            <ac:spMk id="2" creationId="{C9CFC3DB-82A8-43B1-A087-BA578AB3FF9C}"/>
          </ac:spMkLst>
        </pc:spChg>
        <pc:spChg chg="add del mod ord">
          <ac:chgData name="sharath sasidharan" userId="b85a3d6e45a16ed6" providerId="LiveId" clId="{E20936BF-2352-4A72-9B15-E9E3FC82C3EA}" dt="2021-04-03T14:23:45.106" v="2" actId="478"/>
          <ac:spMkLst>
            <pc:docMk/>
            <pc:sldMk cId="1475702068" sldId="262"/>
            <ac:spMk id="6" creationId="{E95F8727-5E7D-4968-8304-90B0ACBEA30F}"/>
          </ac:spMkLst>
        </pc:spChg>
        <pc:spChg chg="add">
          <ac:chgData name="sharath sasidharan" userId="b85a3d6e45a16ed6" providerId="LiveId" clId="{E20936BF-2352-4A72-9B15-E9E3FC82C3EA}" dt="2021-04-03T14:23:23.960" v="1" actId="26606"/>
          <ac:spMkLst>
            <pc:docMk/>
            <pc:sldMk cId="1475702068" sldId="262"/>
            <ac:spMk id="8" creationId="{84A8DE83-DE75-4B41-9DB4-A7EC0B0DEC0B}"/>
          </ac:spMkLst>
        </pc:spChg>
        <pc:spChg chg="add">
          <ac:chgData name="sharath sasidharan" userId="b85a3d6e45a16ed6" providerId="LiveId" clId="{E20936BF-2352-4A72-9B15-E9E3FC82C3EA}" dt="2021-04-03T14:23:23.960" v="1" actId="26606"/>
          <ac:spMkLst>
            <pc:docMk/>
            <pc:sldMk cId="1475702068" sldId="262"/>
            <ac:spMk id="9" creationId="{A7009A0A-BEF5-4EAC-AF15-E4F9F002E239}"/>
          </ac:spMkLst>
        </pc:spChg>
        <pc:spChg chg="add">
          <ac:chgData name="sharath sasidharan" userId="b85a3d6e45a16ed6" providerId="LiveId" clId="{E20936BF-2352-4A72-9B15-E9E3FC82C3EA}" dt="2021-04-03T14:23:23.960" v="1" actId="26606"/>
          <ac:spMkLst>
            <pc:docMk/>
            <pc:sldMk cId="1475702068" sldId="262"/>
            <ac:spMk id="11" creationId="{A8384FB5-9ADC-4DDC-881B-597D56F5B15D}"/>
          </ac:spMkLst>
        </pc:spChg>
        <pc:spChg chg="add">
          <ac:chgData name="sharath sasidharan" userId="b85a3d6e45a16ed6" providerId="LiveId" clId="{E20936BF-2352-4A72-9B15-E9E3FC82C3EA}" dt="2021-04-03T14:23:23.960" v="1" actId="26606"/>
          <ac:spMkLst>
            <pc:docMk/>
            <pc:sldMk cId="1475702068" sldId="262"/>
            <ac:spMk id="13" creationId="{1199E1B1-A8C0-4FE8-A5A8-1CB41D69F857}"/>
          </ac:spMkLst>
        </pc:spChg>
        <pc:spChg chg="del">
          <ac:chgData name="sharath sasidharan" userId="b85a3d6e45a16ed6" providerId="LiveId" clId="{E20936BF-2352-4A72-9B15-E9E3FC82C3EA}" dt="2021-04-03T14:23:14.622" v="0" actId="700"/>
          <ac:spMkLst>
            <pc:docMk/>
            <pc:sldMk cId="1475702068" sldId="262"/>
            <ac:spMk id="15" creationId="{C4285719-470E-454C-AF62-8323075F1F5B}"/>
          </ac:spMkLst>
        </pc:spChg>
        <pc:spChg chg="del">
          <ac:chgData name="sharath sasidharan" userId="b85a3d6e45a16ed6" providerId="LiveId" clId="{E20936BF-2352-4A72-9B15-E9E3FC82C3EA}" dt="2021-04-03T14:23:14.622" v="0" actId="700"/>
          <ac:spMkLst>
            <pc:docMk/>
            <pc:sldMk cId="1475702068" sldId="262"/>
            <ac:spMk id="17" creationId="{CD9FE4EF-C4D8-49A0-B2FF-81D8DB7D8A24}"/>
          </ac:spMkLst>
        </pc:spChg>
        <pc:spChg chg="del">
          <ac:chgData name="sharath sasidharan" userId="b85a3d6e45a16ed6" providerId="LiveId" clId="{E20936BF-2352-4A72-9B15-E9E3FC82C3EA}" dt="2021-04-03T14:23:14.622" v="0" actId="700"/>
          <ac:spMkLst>
            <pc:docMk/>
            <pc:sldMk cId="1475702068" sldId="262"/>
            <ac:spMk id="19" creationId="{4300840D-0A0B-4512-BACA-B439D5B9C57C}"/>
          </ac:spMkLst>
        </pc:spChg>
        <pc:spChg chg="del">
          <ac:chgData name="sharath sasidharan" userId="b85a3d6e45a16ed6" providerId="LiveId" clId="{E20936BF-2352-4A72-9B15-E9E3FC82C3EA}" dt="2021-04-03T14:23:14.622" v="0" actId="700"/>
          <ac:spMkLst>
            <pc:docMk/>
            <pc:sldMk cId="1475702068" sldId="262"/>
            <ac:spMk id="21" creationId="{D2B78728-A580-49A7-84F9-6EF6F583ADE0}"/>
          </ac:spMkLst>
        </pc:spChg>
        <pc:spChg chg="del">
          <ac:chgData name="sharath sasidharan" userId="b85a3d6e45a16ed6" providerId="LiveId" clId="{E20936BF-2352-4A72-9B15-E9E3FC82C3EA}" dt="2021-04-03T14:23:14.622" v="0" actId="700"/>
          <ac:spMkLst>
            <pc:docMk/>
            <pc:sldMk cId="1475702068" sldId="262"/>
            <ac:spMk id="23" creationId="{38FAA1A1-D861-433F-88FA-1E9D6FD31D11}"/>
          </ac:spMkLst>
        </pc:spChg>
        <pc:spChg chg="del">
          <ac:chgData name="sharath sasidharan" userId="b85a3d6e45a16ed6" providerId="LiveId" clId="{E20936BF-2352-4A72-9B15-E9E3FC82C3EA}" dt="2021-04-03T14:23:14.622" v="0" actId="700"/>
          <ac:spMkLst>
            <pc:docMk/>
            <pc:sldMk cId="1475702068" sldId="262"/>
            <ac:spMk id="25" creationId="{8D71EDA1-87BF-4D5D-AB79-F346FD19278A}"/>
          </ac:spMkLst>
        </pc:spChg>
        <pc:picChg chg="mod ord">
          <ac:chgData name="sharath sasidharan" userId="b85a3d6e45a16ed6" providerId="LiveId" clId="{E20936BF-2352-4A72-9B15-E9E3FC82C3EA}" dt="2021-04-03T14:23:23.960" v="1" actId="26606"/>
          <ac:picMkLst>
            <pc:docMk/>
            <pc:sldMk cId="1475702068" sldId="262"/>
            <ac:picMk id="5" creationId="{2BDBBE86-BDE9-4DB4-85DE-86428B8B2118}"/>
          </ac:picMkLst>
        </pc:picChg>
      </pc:sldChg>
      <pc:sldChg chg="addSp delSp modSp new mod setBg modClrScheme delDesignElem chgLayout">
        <pc:chgData name="sharath sasidharan" userId="b85a3d6e45a16ed6" providerId="LiveId" clId="{E20936BF-2352-4A72-9B15-E9E3FC82C3EA}" dt="2021-04-04T16:53:38.541" v="8851" actId="20577"/>
        <pc:sldMkLst>
          <pc:docMk/>
          <pc:sldMk cId="1088826203" sldId="263"/>
        </pc:sldMkLst>
        <pc:spChg chg="add del mod ord">
          <ac:chgData name="sharath sasidharan" userId="b85a3d6e45a16ed6" providerId="LiveId" clId="{E20936BF-2352-4A72-9B15-E9E3FC82C3EA}" dt="2021-04-03T14:30:40.291" v="16" actId="700"/>
          <ac:spMkLst>
            <pc:docMk/>
            <pc:sldMk cId="1088826203" sldId="263"/>
            <ac:spMk id="2" creationId="{9F37E089-4602-4294-A798-A12C9182A0C9}"/>
          </ac:spMkLst>
        </pc:spChg>
        <pc:spChg chg="add del mod">
          <ac:chgData name="sharath sasidharan" userId="b85a3d6e45a16ed6" providerId="LiveId" clId="{E20936BF-2352-4A72-9B15-E9E3FC82C3EA}" dt="2021-04-03T14:30:40.291" v="16" actId="700"/>
          <ac:spMkLst>
            <pc:docMk/>
            <pc:sldMk cId="1088826203" sldId="263"/>
            <ac:spMk id="3" creationId="{C34041C1-24C4-47A4-8E67-BE9A2BAFB7BF}"/>
          </ac:spMkLst>
        </pc:spChg>
        <pc:spChg chg="add mod ord">
          <ac:chgData name="sharath sasidharan" userId="b85a3d6e45a16ed6" providerId="LiveId" clId="{E20936BF-2352-4A72-9B15-E9E3FC82C3EA}" dt="2021-04-03T15:18:46.731" v="542" actId="207"/>
          <ac:spMkLst>
            <pc:docMk/>
            <pc:sldMk cId="1088826203" sldId="263"/>
            <ac:spMk id="4" creationId="{461CC3C1-92EA-4CED-9DA5-099808196681}"/>
          </ac:spMkLst>
        </pc:spChg>
        <pc:spChg chg="add mod ord">
          <ac:chgData name="sharath sasidharan" userId="b85a3d6e45a16ed6" providerId="LiveId" clId="{E20936BF-2352-4A72-9B15-E9E3FC82C3EA}" dt="2021-04-04T16:53:38.541" v="8851" actId="20577"/>
          <ac:spMkLst>
            <pc:docMk/>
            <pc:sldMk cId="1088826203" sldId="263"/>
            <ac:spMk id="7" creationId="{905A08EF-08AA-42C9-8503-EA6BB1DC40D5}"/>
          </ac:spMkLst>
        </pc:spChg>
        <pc:spChg chg="add del">
          <ac:chgData name="sharath sasidharan" userId="b85a3d6e45a16ed6" providerId="LiveId" clId="{E20936BF-2352-4A72-9B15-E9E3FC82C3EA}" dt="2021-04-03T14:30:40.291" v="16" actId="700"/>
          <ac:spMkLst>
            <pc:docMk/>
            <pc:sldMk cId="1088826203" sldId="263"/>
            <ac:spMk id="8" creationId="{8C790BE2-4E4F-4AAF-81A2-4A6F4885EBE6}"/>
          </ac:spMkLst>
        </pc:spChg>
        <pc:spChg chg="add del">
          <ac:chgData name="sharath sasidharan" userId="b85a3d6e45a16ed6" providerId="LiveId" clId="{E20936BF-2352-4A72-9B15-E9E3FC82C3EA}" dt="2021-04-03T14:30:40.291" v="16" actId="700"/>
          <ac:spMkLst>
            <pc:docMk/>
            <pc:sldMk cId="1088826203" sldId="263"/>
            <ac:spMk id="10" creationId="{D28B54C3-B57B-472A-B96E-1FCB67093DC2}"/>
          </ac:spMkLst>
        </pc:spChg>
        <pc:spChg chg="add del">
          <ac:chgData name="sharath sasidharan" userId="b85a3d6e45a16ed6" providerId="LiveId" clId="{E20936BF-2352-4A72-9B15-E9E3FC82C3EA}" dt="2021-04-03T14:30:40.291" v="16" actId="700"/>
          <ac:spMkLst>
            <pc:docMk/>
            <pc:sldMk cId="1088826203" sldId="263"/>
            <ac:spMk id="12" creationId="{7DB3C429-F8DA-49B9-AF84-21996FCF78B5}"/>
          </ac:spMkLst>
        </pc:spChg>
        <pc:spChg chg="add del">
          <ac:chgData name="sharath sasidharan" userId="b85a3d6e45a16ed6" providerId="LiveId" clId="{E20936BF-2352-4A72-9B15-E9E3FC82C3EA}" dt="2021-04-03T14:30:40.291" v="16" actId="700"/>
          <ac:spMkLst>
            <pc:docMk/>
            <pc:sldMk cId="1088826203" sldId="263"/>
            <ac:spMk id="14" creationId="{E12088DD-B1AD-40E0-8B86-1D87A2CCD9BE}"/>
          </ac:spMkLst>
        </pc:spChg>
        <pc:spChg chg="add del">
          <ac:chgData name="sharath sasidharan" userId="b85a3d6e45a16ed6" providerId="LiveId" clId="{E20936BF-2352-4A72-9B15-E9E3FC82C3EA}" dt="2021-04-03T14:30:40.291" v="16" actId="700"/>
          <ac:spMkLst>
            <pc:docMk/>
            <pc:sldMk cId="1088826203" sldId="263"/>
            <ac:spMk id="16" creationId="{C4C9F2B0-1044-46EB-8AEB-C3BFFDE6C2CC}"/>
          </ac:spMkLst>
        </pc:spChg>
        <pc:spChg chg="add del">
          <ac:chgData name="sharath sasidharan" userId="b85a3d6e45a16ed6" providerId="LiveId" clId="{E20936BF-2352-4A72-9B15-E9E3FC82C3EA}" dt="2021-04-03T14:30:40.291" v="16" actId="700"/>
          <ac:spMkLst>
            <pc:docMk/>
            <pc:sldMk cId="1088826203" sldId="263"/>
            <ac:spMk id="18" creationId="{0C395952-4E26-45A2-8756-2ADFD6E53C6E}"/>
          </ac:spMkLst>
        </pc:spChg>
        <pc:spChg chg="add del">
          <ac:chgData name="sharath sasidharan" userId="b85a3d6e45a16ed6" providerId="LiveId" clId="{E20936BF-2352-4A72-9B15-E9E3FC82C3EA}" dt="2021-04-03T14:30:40.291" v="16" actId="700"/>
          <ac:spMkLst>
            <pc:docMk/>
            <pc:sldMk cId="1088826203" sldId="263"/>
            <ac:spMk id="20" creationId="{4734BADF-9461-4621-B112-2D7BABEA7DD0}"/>
          </ac:spMkLst>
        </pc:spChg>
        <pc:picChg chg="add del mod">
          <ac:chgData name="sharath sasidharan" userId="b85a3d6e45a16ed6" providerId="LiveId" clId="{E20936BF-2352-4A72-9B15-E9E3FC82C3EA}" dt="2021-04-03T15:17:39.024" v="533" actId="22"/>
          <ac:picMkLst>
            <pc:docMk/>
            <pc:sldMk cId="1088826203" sldId="263"/>
            <ac:picMk id="6" creationId="{CB6B50CA-3A6D-4EA2-B421-29C91F09A99D}"/>
          </ac:picMkLst>
        </pc:picChg>
      </pc:sldChg>
      <pc:sldChg chg="addSp delSp modSp add del mod ord modClrScheme delDesignElem chgLayout">
        <pc:chgData name="sharath sasidharan" userId="b85a3d6e45a16ed6" providerId="LiveId" clId="{E20936BF-2352-4A72-9B15-E9E3FC82C3EA}" dt="2021-04-03T14:30:06.663" v="12" actId="2696"/>
        <pc:sldMkLst>
          <pc:docMk/>
          <pc:sldMk cId="4263884817" sldId="263"/>
        </pc:sldMkLst>
        <pc:spChg chg="mod ord">
          <ac:chgData name="sharath sasidharan" userId="b85a3d6e45a16ed6" providerId="LiveId" clId="{E20936BF-2352-4A72-9B15-E9E3FC82C3EA}" dt="2021-04-03T14:29:42.316" v="8" actId="700"/>
          <ac:spMkLst>
            <pc:docMk/>
            <pc:sldMk cId="4263884817" sldId="263"/>
            <ac:spMk id="2" creationId="{C9CFC3DB-82A8-43B1-A087-BA578AB3FF9C}"/>
          </ac:spMkLst>
        </pc:spChg>
        <pc:spChg chg="mod ord">
          <ac:chgData name="sharath sasidharan" userId="b85a3d6e45a16ed6" providerId="LiveId" clId="{E20936BF-2352-4A72-9B15-E9E3FC82C3EA}" dt="2021-04-03T14:29:42.316" v="8" actId="700"/>
          <ac:spMkLst>
            <pc:docMk/>
            <pc:sldMk cId="4263884817" sldId="263"/>
            <ac:spMk id="3" creationId="{4C777A1B-962D-4C4A-9A4F-2E7077191DC1}"/>
          </ac:spMkLst>
        </pc:spChg>
        <pc:spChg chg="add del">
          <ac:chgData name="sharath sasidharan" userId="b85a3d6e45a16ed6" providerId="LiveId" clId="{E20936BF-2352-4A72-9B15-E9E3FC82C3EA}" dt="2021-04-03T14:29:42.316" v="8" actId="700"/>
          <ac:spMkLst>
            <pc:docMk/>
            <pc:sldMk cId="4263884817" sldId="263"/>
            <ac:spMk id="15" creationId="{C4285719-470E-454C-AF62-8323075F1F5B}"/>
          </ac:spMkLst>
        </pc:spChg>
        <pc:spChg chg="add del">
          <ac:chgData name="sharath sasidharan" userId="b85a3d6e45a16ed6" providerId="LiveId" clId="{E20936BF-2352-4A72-9B15-E9E3FC82C3EA}" dt="2021-04-03T14:29:42.316" v="8" actId="700"/>
          <ac:spMkLst>
            <pc:docMk/>
            <pc:sldMk cId="4263884817" sldId="263"/>
            <ac:spMk id="17" creationId="{CD9FE4EF-C4D8-49A0-B2FF-81D8DB7D8A24}"/>
          </ac:spMkLst>
        </pc:spChg>
        <pc:spChg chg="add del">
          <ac:chgData name="sharath sasidharan" userId="b85a3d6e45a16ed6" providerId="LiveId" clId="{E20936BF-2352-4A72-9B15-E9E3FC82C3EA}" dt="2021-04-03T14:29:42.316" v="8" actId="700"/>
          <ac:spMkLst>
            <pc:docMk/>
            <pc:sldMk cId="4263884817" sldId="263"/>
            <ac:spMk id="19" creationId="{4300840D-0A0B-4512-BACA-B439D5B9C57C}"/>
          </ac:spMkLst>
        </pc:spChg>
        <pc:spChg chg="add del">
          <ac:chgData name="sharath sasidharan" userId="b85a3d6e45a16ed6" providerId="LiveId" clId="{E20936BF-2352-4A72-9B15-E9E3FC82C3EA}" dt="2021-04-03T14:29:42.316" v="8" actId="700"/>
          <ac:spMkLst>
            <pc:docMk/>
            <pc:sldMk cId="4263884817" sldId="263"/>
            <ac:spMk id="21" creationId="{D2B78728-A580-49A7-84F9-6EF6F583ADE0}"/>
          </ac:spMkLst>
        </pc:spChg>
        <pc:spChg chg="add del">
          <ac:chgData name="sharath sasidharan" userId="b85a3d6e45a16ed6" providerId="LiveId" clId="{E20936BF-2352-4A72-9B15-E9E3FC82C3EA}" dt="2021-04-03T14:29:42.316" v="8" actId="700"/>
          <ac:spMkLst>
            <pc:docMk/>
            <pc:sldMk cId="4263884817" sldId="263"/>
            <ac:spMk id="23" creationId="{38FAA1A1-D861-433F-88FA-1E9D6FD31D11}"/>
          </ac:spMkLst>
        </pc:spChg>
        <pc:spChg chg="add del">
          <ac:chgData name="sharath sasidharan" userId="b85a3d6e45a16ed6" providerId="LiveId" clId="{E20936BF-2352-4A72-9B15-E9E3FC82C3EA}" dt="2021-04-03T14:29:42.316" v="8" actId="700"/>
          <ac:spMkLst>
            <pc:docMk/>
            <pc:sldMk cId="4263884817" sldId="263"/>
            <ac:spMk id="25" creationId="{8D71EDA1-87BF-4D5D-AB79-F346FD19278A}"/>
          </ac:spMkLst>
        </pc:spChg>
      </pc:sldChg>
      <pc:sldChg chg="addSp delSp modSp new mod modClrScheme chgLayout">
        <pc:chgData name="sharath sasidharan" userId="b85a3d6e45a16ed6" providerId="LiveId" clId="{E20936BF-2352-4A72-9B15-E9E3FC82C3EA}" dt="2021-04-05T06:02:14.147" v="9241" actId="313"/>
        <pc:sldMkLst>
          <pc:docMk/>
          <pc:sldMk cId="827895153" sldId="264"/>
        </pc:sldMkLst>
        <pc:spChg chg="add del mod ord">
          <ac:chgData name="sharath sasidharan" userId="b85a3d6e45a16ed6" providerId="LiveId" clId="{E20936BF-2352-4A72-9B15-E9E3FC82C3EA}" dt="2021-04-03T15:45:19.550" v="1966" actId="478"/>
          <ac:spMkLst>
            <pc:docMk/>
            <pc:sldMk cId="827895153" sldId="264"/>
            <ac:spMk id="4" creationId="{2799E57D-B8B7-45FB-8F64-CC2746D45F6A}"/>
          </ac:spMkLst>
        </pc:spChg>
        <pc:spChg chg="add mod ord">
          <ac:chgData name="sharath sasidharan" userId="b85a3d6e45a16ed6" providerId="LiveId" clId="{E20936BF-2352-4A72-9B15-E9E3FC82C3EA}" dt="2021-04-05T06:02:14.147" v="9241" actId="313"/>
          <ac:spMkLst>
            <pc:docMk/>
            <pc:sldMk cId="827895153" sldId="264"/>
            <ac:spMk id="5" creationId="{2884388B-3552-4FD5-A34D-BC7033ED563B}"/>
          </ac:spMkLst>
        </pc:spChg>
        <pc:picChg chg="add del mod">
          <ac:chgData name="sharath sasidharan" userId="b85a3d6e45a16ed6" providerId="LiveId" clId="{E20936BF-2352-4A72-9B15-E9E3FC82C3EA}" dt="2021-04-03T15:42:08.945" v="1723" actId="21"/>
          <ac:picMkLst>
            <pc:docMk/>
            <pc:sldMk cId="827895153" sldId="264"/>
            <ac:picMk id="3" creationId="{94FB182A-45CB-47B8-AD8D-BADD03D6B23D}"/>
          </ac:picMkLst>
        </pc:picChg>
      </pc:sldChg>
      <pc:sldChg chg="addSp delSp modSp add mod">
        <pc:chgData name="sharath sasidharan" userId="b85a3d6e45a16ed6" providerId="LiveId" clId="{E20936BF-2352-4A72-9B15-E9E3FC82C3EA}" dt="2021-04-03T15:43:14.449" v="1730" actId="1076"/>
        <pc:sldMkLst>
          <pc:docMk/>
          <pc:sldMk cId="2135302388" sldId="265"/>
        </pc:sldMkLst>
        <pc:picChg chg="add mod">
          <ac:chgData name="sharath sasidharan" userId="b85a3d6e45a16ed6" providerId="LiveId" clId="{E20936BF-2352-4A72-9B15-E9E3FC82C3EA}" dt="2021-04-03T15:43:14.449" v="1730" actId="1076"/>
          <ac:picMkLst>
            <pc:docMk/>
            <pc:sldMk cId="2135302388" sldId="265"/>
            <ac:picMk id="4" creationId="{F7904F69-C879-45BB-8B95-B7C2E8640E31}"/>
          </ac:picMkLst>
        </pc:picChg>
        <pc:picChg chg="del">
          <ac:chgData name="sharath sasidharan" userId="b85a3d6e45a16ed6" providerId="LiveId" clId="{E20936BF-2352-4A72-9B15-E9E3FC82C3EA}" dt="2021-04-03T15:42:16.081" v="1725" actId="478"/>
          <ac:picMkLst>
            <pc:docMk/>
            <pc:sldMk cId="2135302388" sldId="265"/>
            <ac:picMk id="5" creationId="{2BDBBE86-BDE9-4DB4-85DE-86428B8B2118}"/>
          </ac:picMkLst>
        </pc:picChg>
        <pc:picChg chg="add del mod">
          <ac:chgData name="sharath sasidharan" userId="b85a3d6e45a16ed6" providerId="LiveId" clId="{E20936BF-2352-4A72-9B15-E9E3FC82C3EA}" dt="2021-04-03T15:43:09.567" v="1728" actId="478"/>
          <ac:picMkLst>
            <pc:docMk/>
            <pc:sldMk cId="2135302388" sldId="265"/>
            <ac:picMk id="10" creationId="{8294EA05-7E63-428D-9DD0-D75570C9898C}"/>
          </ac:picMkLst>
        </pc:picChg>
      </pc:sldChg>
      <pc:sldChg chg="new del">
        <pc:chgData name="sharath sasidharan" userId="b85a3d6e45a16ed6" providerId="LiveId" clId="{E20936BF-2352-4A72-9B15-E9E3FC82C3EA}" dt="2021-04-04T10:28:49.177" v="3513" actId="680"/>
        <pc:sldMkLst>
          <pc:docMk/>
          <pc:sldMk cId="1153989468" sldId="266"/>
        </pc:sldMkLst>
      </pc:sldChg>
      <pc:sldChg chg="addSp delSp modSp add mod ord setBg modClrScheme delDesignElem chgLayout">
        <pc:chgData name="sharath sasidharan" userId="b85a3d6e45a16ed6" providerId="LiveId" clId="{E20936BF-2352-4A72-9B15-E9E3FC82C3EA}" dt="2021-04-04T10:34:16.393" v="3568" actId="700"/>
        <pc:sldMkLst>
          <pc:docMk/>
          <pc:sldMk cId="2332463712" sldId="266"/>
        </pc:sldMkLst>
        <pc:spChg chg="mod ord">
          <ac:chgData name="sharath sasidharan" userId="b85a3d6e45a16ed6" providerId="LiveId" clId="{E20936BF-2352-4A72-9B15-E9E3FC82C3EA}" dt="2021-04-04T10:34:16.393" v="3568" actId="700"/>
          <ac:spMkLst>
            <pc:docMk/>
            <pc:sldMk cId="2332463712" sldId="266"/>
            <ac:spMk id="2" creationId="{C9CFC3DB-82A8-43B1-A087-BA578AB3FF9C}"/>
          </ac:spMkLst>
        </pc:spChg>
        <pc:spChg chg="del mod">
          <ac:chgData name="sharath sasidharan" userId="b85a3d6e45a16ed6" providerId="LiveId" clId="{E20936BF-2352-4A72-9B15-E9E3FC82C3EA}" dt="2021-04-04T10:29:51.857" v="3522" actId="22"/>
          <ac:spMkLst>
            <pc:docMk/>
            <pc:sldMk cId="2332463712" sldId="266"/>
            <ac:spMk id="3" creationId="{4C777A1B-962D-4C4A-9A4F-2E7077191DC1}"/>
          </ac:spMkLst>
        </pc:spChg>
        <pc:spChg chg="add del mod ord">
          <ac:chgData name="sharath sasidharan" userId="b85a3d6e45a16ed6" providerId="LiveId" clId="{E20936BF-2352-4A72-9B15-E9E3FC82C3EA}" dt="2021-04-04T10:34:16.393" v="3568" actId="700"/>
          <ac:spMkLst>
            <pc:docMk/>
            <pc:sldMk cId="2332463712" sldId="266"/>
            <ac:spMk id="8" creationId="{60B3AF2E-2320-4302-8E2C-440346CDA34B}"/>
          </ac:spMkLst>
        </pc:spChg>
        <pc:spChg chg="add del">
          <ac:chgData name="sharath sasidharan" userId="b85a3d6e45a16ed6" providerId="LiveId" clId="{E20936BF-2352-4A72-9B15-E9E3FC82C3EA}" dt="2021-04-04T10:31:15.627" v="3538" actId="26606"/>
          <ac:spMkLst>
            <pc:docMk/>
            <pc:sldMk cId="2332463712" sldId="266"/>
            <ac:spMk id="15" creationId="{C4285719-470E-454C-AF62-8323075F1F5B}"/>
          </ac:spMkLst>
        </pc:spChg>
        <pc:spChg chg="add del">
          <ac:chgData name="sharath sasidharan" userId="b85a3d6e45a16ed6" providerId="LiveId" clId="{E20936BF-2352-4A72-9B15-E9E3FC82C3EA}" dt="2021-04-04T10:31:15.627" v="3538" actId="26606"/>
          <ac:spMkLst>
            <pc:docMk/>
            <pc:sldMk cId="2332463712" sldId="266"/>
            <ac:spMk id="17" creationId="{CD9FE4EF-C4D8-49A0-B2FF-81D8DB7D8A24}"/>
          </ac:spMkLst>
        </pc:spChg>
        <pc:spChg chg="add del">
          <ac:chgData name="sharath sasidharan" userId="b85a3d6e45a16ed6" providerId="LiveId" clId="{E20936BF-2352-4A72-9B15-E9E3FC82C3EA}" dt="2021-04-04T10:31:15.627" v="3538" actId="26606"/>
          <ac:spMkLst>
            <pc:docMk/>
            <pc:sldMk cId="2332463712" sldId="266"/>
            <ac:spMk id="19" creationId="{4300840D-0A0B-4512-BACA-B439D5B9C57C}"/>
          </ac:spMkLst>
        </pc:spChg>
        <pc:spChg chg="add del">
          <ac:chgData name="sharath sasidharan" userId="b85a3d6e45a16ed6" providerId="LiveId" clId="{E20936BF-2352-4A72-9B15-E9E3FC82C3EA}" dt="2021-04-04T10:31:15.627" v="3538" actId="26606"/>
          <ac:spMkLst>
            <pc:docMk/>
            <pc:sldMk cId="2332463712" sldId="266"/>
            <ac:spMk id="21" creationId="{D2B78728-A580-49A7-84F9-6EF6F583ADE0}"/>
          </ac:spMkLst>
        </pc:spChg>
        <pc:spChg chg="add del">
          <ac:chgData name="sharath sasidharan" userId="b85a3d6e45a16ed6" providerId="LiveId" clId="{E20936BF-2352-4A72-9B15-E9E3FC82C3EA}" dt="2021-04-04T10:31:15.627" v="3538" actId="26606"/>
          <ac:spMkLst>
            <pc:docMk/>
            <pc:sldMk cId="2332463712" sldId="266"/>
            <ac:spMk id="23" creationId="{38FAA1A1-D861-433F-88FA-1E9D6FD31D11}"/>
          </ac:spMkLst>
        </pc:spChg>
        <pc:spChg chg="add del">
          <ac:chgData name="sharath sasidharan" userId="b85a3d6e45a16ed6" providerId="LiveId" clId="{E20936BF-2352-4A72-9B15-E9E3FC82C3EA}" dt="2021-04-04T10:31:15.627" v="3538" actId="26606"/>
          <ac:spMkLst>
            <pc:docMk/>
            <pc:sldMk cId="2332463712" sldId="266"/>
            <ac:spMk id="25" creationId="{8D71EDA1-87BF-4D5D-AB79-F346FD19278A}"/>
          </ac:spMkLst>
        </pc:spChg>
        <pc:spChg chg="add del">
          <ac:chgData name="sharath sasidharan" userId="b85a3d6e45a16ed6" providerId="LiveId" clId="{E20936BF-2352-4A72-9B15-E9E3FC82C3EA}" dt="2021-04-04T10:30:34.967" v="3529" actId="26606"/>
          <ac:spMkLst>
            <pc:docMk/>
            <pc:sldMk cId="2332463712" sldId="266"/>
            <ac:spMk id="29" creationId="{2D8F5D6E-3282-4BB7-AA58-3CE8C96A5706}"/>
          </ac:spMkLst>
        </pc:spChg>
        <pc:spChg chg="add del">
          <ac:chgData name="sharath sasidharan" userId="b85a3d6e45a16ed6" providerId="LiveId" clId="{E20936BF-2352-4A72-9B15-E9E3FC82C3EA}" dt="2021-04-04T10:30:20.500" v="3525" actId="26606"/>
          <ac:spMkLst>
            <pc:docMk/>
            <pc:sldMk cId="2332463712" sldId="266"/>
            <ac:spMk id="30" creationId="{53F29798-D584-4792-9B62-3F5F5C36D619}"/>
          </ac:spMkLst>
        </pc:spChg>
        <pc:spChg chg="add del">
          <ac:chgData name="sharath sasidharan" userId="b85a3d6e45a16ed6" providerId="LiveId" clId="{E20936BF-2352-4A72-9B15-E9E3FC82C3EA}" dt="2021-04-04T10:30:24.401" v="3527" actId="26606"/>
          <ac:spMkLst>
            <pc:docMk/>
            <pc:sldMk cId="2332463712" sldId="266"/>
            <ac:spMk id="33" creationId="{823AC064-BC96-4F32-8AE1-B2FD38754823}"/>
          </ac:spMkLst>
        </pc:spChg>
        <pc:spChg chg="add del">
          <ac:chgData name="sharath sasidharan" userId="b85a3d6e45a16ed6" providerId="LiveId" clId="{E20936BF-2352-4A72-9B15-E9E3FC82C3EA}" dt="2021-04-04T10:30:34.967" v="3529" actId="26606"/>
          <ac:spMkLst>
            <pc:docMk/>
            <pc:sldMk cId="2332463712" sldId="266"/>
            <ac:spMk id="36" creationId="{42A5316D-ED2F-4F89-B4B4-8D9240B1A348}"/>
          </ac:spMkLst>
        </pc:spChg>
        <pc:spChg chg="add del">
          <ac:chgData name="sharath sasidharan" userId="b85a3d6e45a16ed6" providerId="LiveId" clId="{E20936BF-2352-4A72-9B15-E9E3FC82C3EA}" dt="2021-04-04T10:30:36.011" v="3531" actId="26606"/>
          <ac:spMkLst>
            <pc:docMk/>
            <pc:sldMk cId="2332463712" sldId="266"/>
            <ac:spMk id="38" creationId="{5C7EF35C-8B7D-4026-8F09-8B2B2250579B}"/>
          </ac:spMkLst>
        </pc:spChg>
        <pc:spChg chg="add del">
          <ac:chgData name="sharath sasidharan" userId="b85a3d6e45a16ed6" providerId="LiveId" clId="{E20936BF-2352-4A72-9B15-E9E3FC82C3EA}" dt="2021-04-04T10:30:36.011" v="3531" actId="26606"/>
          <ac:spMkLst>
            <pc:docMk/>
            <pc:sldMk cId="2332463712" sldId="266"/>
            <ac:spMk id="39" creationId="{D4993743-B10A-433C-9996-3035D2C3ABC6}"/>
          </ac:spMkLst>
        </pc:spChg>
        <pc:spChg chg="add del">
          <ac:chgData name="sharath sasidharan" userId="b85a3d6e45a16ed6" providerId="LiveId" clId="{E20936BF-2352-4A72-9B15-E9E3FC82C3EA}" dt="2021-04-04T10:30:36.011" v="3531" actId="26606"/>
          <ac:spMkLst>
            <pc:docMk/>
            <pc:sldMk cId="2332463712" sldId="266"/>
            <ac:spMk id="40" creationId="{5F24A71D-C0A9-49AC-B2D1-5A9EA2BD383E}"/>
          </ac:spMkLst>
        </pc:spChg>
        <pc:spChg chg="add del">
          <ac:chgData name="sharath sasidharan" userId="b85a3d6e45a16ed6" providerId="LiveId" clId="{E20936BF-2352-4A72-9B15-E9E3FC82C3EA}" dt="2021-04-04T10:30:36.011" v="3531" actId="26606"/>
          <ac:spMkLst>
            <pc:docMk/>
            <pc:sldMk cId="2332463712" sldId="266"/>
            <ac:spMk id="41" creationId="{BB3B8946-A0AA-42D4-8A24-639DC6EA170E}"/>
          </ac:spMkLst>
        </pc:spChg>
        <pc:spChg chg="add del">
          <ac:chgData name="sharath sasidharan" userId="b85a3d6e45a16ed6" providerId="LiveId" clId="{E20936BF-2352-4A72-9B15-E9E3FC82C3EA}" dt="2021-04-04T10:30:36.011" v="3531" actId="26606"/>
          <ac:spMkLst>
            <pc:docMk/>
            <pc:sldMk cId="2332463712" sldId="266"/>
            <ac:spMk id="42" creationId="{14280C55-570C-4284-9850-B2BA33DB6726}"/>
          </ac:spMkLst>
        </pc:spChg>
        <pc:spChg chg="add del">
          <ac:chgData name="sharath sasidharan" userId="b85a3d6e45a16ed6" providerId="LiveId" clId="{E20936BF-2352-4A72-9B15-E9E3FC82C3EA}" dt="2021-04-04T10:30:36.011" v="3531" actId="26606"/>
          <ac:spMkLst>
            <pc:docMk/>
            <pc:sldMk cId="2332463712" sldId="266"/>
            <ac:spMk id="43" creationId="{AB1038E6-06EF-4DCB-B52E-D3825C50F7C6}"/>
          </ac:spMkLst>
        </pc:spChg>
        <pc:spChg chg="add del">
          <ac:chgData name="sharath sasidharan" userId="b85a3d6e45a16ed6" providerId="LiveId" clId="{E20936BF-2352-4A72-9B15-E9E3FC82C3EA}" dt="2021-04-04T10:30:36.011" v="3531" actId="26606"/>
          <ac:spMkLst>
            <pc:docMk/>
            <pc:sldMk cId="2332463712" sldId="266"/>
            <ac:spMk id="44" creationId="{BE8CE55F-6C3B-4F0F-857B-26D18D8F5182}"/>
          </ac:spMkLst>
        </pc:spChg>
        <pc:spChg chg="add del">
          <ac:chgData name="sharath sasidharan" userId="b85a3d6e45a16ed6" providerId="LiveId" clId="{E20936BF-2352-4A72-9B15-E9E3FC82C3EA}" dt="2021-04-04T10:30:44.097" v="3533" actId="26606"/>
          <ac:spMkLst>
            <pc:docMk/>
            <pc:sldMk cId="2332463712" sldId="266"/>
            <ac:spMk id="46" creationId="{FC7A3AA1-44C4-4CBE-8808-D86A411AD665}"/>
          </ac:spMkLst>
        </pc:spChg>
        <pc:spChg chg="add del">
          <ac:chgData name="sharath sasidharan" userId="b85a3d6e45a16ed6" providerId="LiveId" clId="{E20936BF-2352-4A72-9B15-E9E3FC82C3EA}" dt="2021-04-04T10:30:44.097" v="3533" actId="26606"/>
          <ac:spMkLst>
            <pc:docMk/>
            <pc:sldMk cId="2332463712" sldId="266"/>
            <ac:spMk id="48" creationId="{091C9E05-1ED5-4438-8E0F-38219974999F}"/>
          </ac:spMkLst>
        </pc:spChg>
        <pc:spChg chg="add del">
          <ac:chgData name="sharath sasidharan" userId="b85a3d6e45a16ed6" providerId="LiveId" clId="{E20936BF-2352-4A72-9B15-E9E3FC82C3EA}" dt="2021-04-04T10:30:44.097" v="3533" actId="26606"/>
          <ac:spMkLst>
            <pc:docMk/>
            <pc:sldMk cId="2332463712" sldId="266"/>
            <ac:spMk id="49" creationId="{3A460093-A15B-420D-868B-570862E3FE9C}"/>
          </ac:spMkLst>
        </pc:spChg>
        <pc:spChg chg="add del">
          <ac:chgData name="sharath sasidharan" userId="b85a3d6e45a16ed6" providerId="LiveId" clId="{E20936BF-2352-4A72-9B15-E9E3FC82C3EA}" dt="2021-04-04T10:30:48.744" v="3535" actId="26606"/>
          <ac:spMkLst>
            <pc:docMk/>
            <pc:sldMk cId="2332463712" sldId="266"/>
            <ac:spMk id="51" creationId="{42A5316D-ED2F-4F89-B4B4-8D9240B1A348}"/>
          </ac:spMkLst>
        </pc:spChg>
        <pc:spChg chg="add del">
          <ac:chgData name="sharath sasidharan" userId="b85a3d6e45a16ed6" providerId="LiveId" clId="{E20936BF-2352-4A72-9B15-E9E3FC82C3EA}" dt="2021-04-04T10:30:48.744" v="3535" actId="26606"/>
          <ac:spMkLst>
            <pc:docMk/>
            <pc:sldMk cId="2332463712" sldId="266"/>
            <ac:spMk id="52" creationId="{2D8F5D6E-3282-4BB7-AA58-3CE8C96A5706}"/>
          </ac:spMkLst>
        </pc:spChg>
        <pc:spChg chg="add del">
          <ac:chgData name="sharath sasidharan" userId="b85a3d6e45a16ed6" providerId="LiveId" clId="{E20936BF-2352-4A72-9B15-E9E3FC82C3EA}" dt="2021-04-04T10:31:15.621" v="3537" actId="26606"/>
          <ac:spMkLst>
            <pc:docMk/>
            <pc:sldMk cId="2332463712" sldId="266"/>
            <ac:spMk id="54" creationId="{823AC064-BC96-4F32-8AE1-B2FD38754823}"/>
          </ac:spMkLst>
        </pc:spChg>
        <pc:spChg chg="add del">
          <ac:chgData name="sharath sasidharan" userId="b85a3d6e45a16ed6" providerId="LiveId" clId="{E20936BF-2352-4A72-9B15-E9E3FC82C3EA}" dt="2021-04-04T10:31:24.328" v="3542" actId="26606"/>
          <ac:spMkLst>
            <pc:docMk/>
            <pc:sldMk cId="2332463712" sldId="266"/>
            <ac:spMk id="58" creationId="{42A5316D-ED2F-4F89-B4B4-8D9240B1A348}"/>
          </ac:spMkLst>
        </pc:spChg>
        <pc:spChg chg="add del">
          <ac:chgData name="sharath sasidharan" userId="b85a3d6e45a16ed6" providerId="LiveId" clId="{E20936BF-2352-4A72-9B15-E9E3FC82C3EA}" dt="2021-04-04T10:31:18.113" v="3539" actId="478"/>
          <ac:spMkLst>
            <pc:docMk/>
            <pc:sldMk cId="2332463712" sldId="266"/>
            <ac:spMk id="59" creationId="{2D8F5D6E-3282-4BB7-AA58-3CE8C96A5706}"/>
          </ac:spMkLst>
        </pc:spChg>
        <pc:spChg chg="add del">
          <ac:chgData name="sharath sasidharan" userId="b85a3d6e45a16ed6" providerId="LiveId" clId="{E20936BF-2352-4A72-9B15-E9E3FC82C3EA}" dt="2021-04-04T10:31:24.317" v="3541" actId="26606"/>
          <ac:spMkLst>
            <pc:docMk/>
            <pc:sldMk cId="2332463712" sldId="266"/>
            <ac:spMk id="63" creationId="{53F29798-D584-4792-9B62-3F5F5C36D619}"/>
          </ac:spMkLst>
        </pc:spChg>
        <pc:spChg chg="add del">
          <ac:chgData name="sharath sasidharan" userId="b85a3d6e45a16ed6" providerId="LiveId" clId="{E20936BF-2352-4A72-9B15-E9E3FC82C3EA}" dt="2021-04-04T10:33:13.318" v="3561" actId="26606"/>
          <ac:spMkLst>
            <pc:docMk/>
            <pc:sldMk cId="2332463712" sldId="266"/>
            <ac:spMk id="66" creationId="{823AC064-BC96-4F32-8AE1-B2FD38754823}"/>
          </ac:spMkLst>
        </pc:spChg>
        <pc:spChg chg="add del">
          <ac:chgData name="sharath sasidharan" userId="b85a3d6e45a16ed6" providerId="LiveId" clId="{E20936BF-2352-4A72-9B15-E9E3FC82C3EA}" dt="2021-04-04T10:33:13.294" v="3560" actId="26606"/>
          <ac:spMkLst>
            <pc:docMk/>
            <pc:sldMk cId="2332463712" sldId="266"/>
            <ac:spMk id="72" creationId="{BECACB72-3535-4C1F-B618-F4CBD214F4FF}"/>
          </ac:spMkLst>
        </pc:spChg>
        <pc:spChg chg="add del">
          <ac:chgData name="sharath sasidharan" userId="b85a3d6e45a16ed6" providerId="LiveId" clId="{E20936BF-2352-4A72-9B15-E9E3FC82C3EA}" dt="2021-04-04T10:34:16.393" v="3568" actId="700"/>
          <ac:spMkLst>
            <pc:docMk/>
            <pc:sldMk cId="2332463712" sldId="266"/>
            <ac:spMk id="75" creationId="{2CCAFB3E-E6E2-4587-A5FC-061F9AED9AF2}"/>
          </ac:spMkLst>
        </pc:spChg>
        <pc:spChg chg="add del">
          <ac:chgData name="sharath sasidharan" userId="b85a3d6e45a16ed6" providerId="LiveId" clId="{E20936BF-2352-4A72-9B15-E9E3FC82C3EA}" dt="2021-04-04T10:34:16.393" v="3568" actId="700"/>
          <ac:spMkLst>
            <pc:docMk/>
            <pc:sldMk cId="2332463712" sldId="266"/>
            <ac:spMk id="76" creationId="{640086A0-762B-44EE-AA70-A7268A72ACC3}"/>
          </ac:spMkLst>
        </pc:spChg>
        <pc:picChg chg="add mod ord">
          <ac:chgData name="sharath sasidharan" userId="b85a3d6e45a16ed6" providerId="LiveId" clId="{E20936BF-2352-4A72-9B15-E9E3FC82C3EA}" dt="2021-04-04T10:33:13.318" v="3561" actId="26606"/>
          <ac:picMkLst>
            <pc:docMk/>
            <pc:sldMk cId="2332463712" sldId="266"/>
            <ac:picMk id="5" creationId="{B1ABE677-9063-4701-B771-3FFA87B10ECC}"/>
          </ac:picMkLst>
        </pc:picChg>
        <pc:picChg chg="add del mod">
          <ac:chgData name="sharath sasidharan" userId="b85a3d6e45a16ed6" providerId="LiveId" clId="{E20936BF-2352-4A72-9B15-E9E3FC82C3EA}" dt="2021-04-04T10:32:47.513" v="3553" actId="21"/>
          <ac:picMkLst>
            <pc:docMk/>
            <pc:sldMk cId="2332463712" sldId="266"/>
            <ac:picMk id="7" creationId="{D12E7AA5-54BD-41AF-8A72-24EEF61072AC}"/>
          </ac:picMkLst>
        </pc:picChg>
        <pc:picChg chg="add del">
          <ac:chgData name="sharath sasidharan" userId="b85a3d6e45a16ed6" providerId="LiveId" clId="{E20936BF-2352-4A72-9B15-E9E3FC82C3EA}" dt="2021-04-04T10:30:44.097" v="3533" actId="26606"/>
          <ac:picMkLst>
            <pc:docMk/>
            <pc:sldMk cId="2332463712" sldId="266"/>
            <ac:picMk id="47" creationId="{4FDAB746-A9A3-4EC2-8997-5EB71BC96424}"/>
          </ac:picMkLst>
        </pc:picChg>
        <pc:picChg chg="add del">
          <ac:chgData name="sharath sasidharan" userId="b85a3d6e45a16ed6" providerId="LiveId" clId="{E20936BF-2352-4A72-9B15-E9E3FC82C3EA}" dt="2021-04-04T10:34:16.393" v="3568" actId="700"/>
          <ac:picMkLst>
            <pc:docMk/>
            <pc:sldMk cId="2332463712" sldId="266"/>
            <ac:picMk id="74" creationId="{5975841F-9161-4650-BCE5-20FFE7E29615}"/>
          </ac:picMkLst>
        </pc:picChg>
        <pc:cxnChg chg="add del">
          <ac:chgData name="sharath sasidharan" userId="b85a3d6e45a16ed6" providerId="LiveId" clId="{E20936BF-2352-4A72-9B15-E9E3FC82C3EA}" dt="2021-04-04T10:30:24.401" v="3527" actId="26606"/>
          <ac:cxnSpMkLst>
            <pc:docMk/>
            <pc:sldMk cId="2332463712" sldId="266"/>
            <ac:cxnSpMk id="32" creationId="{7E7C77BC-7138-40B1-A15B-20F57A494629}"/>
          </ac:cxnSpMkLst>
        </pc:cxnChg>
        <pc:cxnChg chg="add del">
          <ac:chgData name="sharath sasidharan" userId="b85a3d6e45a16ed6" providerId="LiveId" clId="{E20936BF-2352-4A72-9B15-E9E3FC82C3EA}" dt="2021-04-04T10:30:24.401" v="3527" actId="26606"/>
          <ac:cxnSpMkLst>
            <pc:docMk/>
            <pc:sldMk cId="2332463712" sldId="266"/>
            <ac:cxnSpMk id="34" creationId="{DB146403-F3D6-484B-B2ED-97F9565D0370}"/>
          </ac:cxnSpMkLst>
        </pc:cxnChg>
        <pc:cxnChg chg="add del">
          <ac:chgData name="sharath sasidharan" userId="b85a3d6e45a16ed6" providerId="LiveId" clId="{E20936BF-2352-4A72-9B15-E9E3FC82C3EA}" dt="2021-04-04T10:31:15.621" v="3537" actId="26606"/>
          <ac:cxnSpMkLst>
            <pc:docMk/>
            <pc:sldMk cId="2332463712" sldId="266"/>
            <ac:cxnSpMk id="55" creationId="{7E7C77BC-7138-40B1-A15B-20F57A494629}"/>
          </ac:cxnSpMkLst>
        </pc:cxnChg>
        <pc:cxnChg chg="add del">
          <ac:chgData name="sharath sasidharan" userId="b85a3d6e45a16ed6" providerId="LiveId" clId="{E20936BF-2352-4A72-9B15-E9E3FC82C3EA}" dt="2021-04-04T10:31:15.621" v="3537" actId="26606"/>
          <ac:cxnSpMkLst>
            <pc:docMk/>
            <pc:sldMk cId="2332463712" sldId="266"/>
            <ac:cxnSpMk id="56" creationId="{DB146403-F3D6-484B-B2ED-97F9565D0370}"/>
          </ac:cxnSpMkLst>
        </pc:cxnChg>
        <pc:cxnChg chg="add del">
          <ac:chgData name="sharath sasidharan" userId="b85a3d6e45a16ed6" providerId="LiveId" clId="{E20936BF-2352-4A72-9B15-E9E3FC82C3EA}" dt="2021-04-04T10:33:13.318" v="3561" actId="26606"/>
          <ac:cxnSpMkLst>
            <pc:docMk/>
            <pc:sldMk cId="2332463712" sldId="266"/>
            <ac:cxnSpMk id="65" creationId="{7E7C77BC-7138-40B1-A15B-20F57A494629}"/>
          </ac:cxnSpMkLst>
        </pc:cxnChg>
        <pc:cxnChg chg="add del">
          <ac:chgData name="sharath sasidharan" userId="b85a3d6e45a16ed6" providerId="LiveId" clId="{E20936BF-2352-4A72-9B15-E9E3FC82C3EA}" dt="2021-04-04T10:33:13.318" v="3561" actId="26606"/>
          <ac:cxnSpMkLst>
            <pc:docMk/>
            <pc:sldMk cId="2332463712" sldId="266"/>
            <ac:cxnSpMk id="67" creationId="{DB146403-F3D6-484B-B2ED-97F9565D0370}"/>
          </ac:cxnSpMkLst>
        </pc:cxnChg>
      </pc:sldChg>
      <pc:sldChg chg="addSp delSp modSp new mod setBg">
        <pc:chgData name="sharath sasidharan" userId="b85a3d6e45a16ed6" providerId="LiveId" clId="{E20936BF-2352-4A72-9B15-E9E3FC82C3EA}" dt="2021-04-04T10:33:54.997" v="3566" actId="26606"/>
        <pc:sldMkLst>
          <pc:docMk/>
          <pc:sldMk cId="3191467791" sldId="267"/>
        </pc:sldMkLst>
        <pc:spChg chg="add del">
          <ac:chgData name="sharath sasidharan" userId="b85a3d6e45a16ed6" providerId="LiveId" clId="{E20936BF-2352-4A72-9B15-E9E3FC82C3EA}" dt="2021-04-04T10:33:54.997" v="3566" actId="26606"/>
          <ac:spMkLst>
            <pc:docMk/>
            <pc:sldMk cId="3191467791" sldId="267"/>
            <ac:spMk id="7" creationId="{F3060C83-F051-4F0E-ABAD-AA0DFC48B218}"/>
          </ac:spMkLst>
        </pc:spChg>
        <pc:spChg chg="add del">
          <ac:chgData name="sharath sasidharan" userId="b85a3d6e45a16ed6" providerId="LiveId" clId="{E20936BF-2352-4A72-9B15-E9E3FC82C3EA}" dt="2021-04-04T10:33:54.997" v="3566" actId="26606"/>
          <ac:spMkLst>
            <pc:docMk/>
            <pc:sldMk cId="3191467791" sldId="267"/>
            <ac:spMk id="9" creationId="{83C98ABE-055B-441F-B07E-44F97F083C39}"/>
          </ac:spMkLst>
        </pc:spChg>
        <pc:spChg chg="add del">
          <ac:chgData name="sharath sasidharan" userId="b85a3d6e45a16ed6" providerId="LiveId" clId="{E20936BF-2352-4A72-9B15-E9E3FC82C3EA}" dt="2021-04-04T10:33:54.997" v="3566" actId="26606"/>
          <ac:spMkLst>
            <pc:docMk/>
            <pc:sldMk cId="3191467791" sldId="267"/>
            <ac:spMk id="11" creationId="{29FDB030-9B49-4CED-8CCD-4D99382388AC}"/>
          </ac:spMkLst>
        </pc:spChg>
        <pc:spChg chg="add del">
          <ac:chgData name="sharath sasidharan" userId="b85a3d6e45a16ed6" providerId="LiveId" clId="{E20936BF-2352-4A72-9B15-E9E3FC82C3EA}" dt="2021-04-04T10:33:54.997" v="3566" actId="26606"/>
          <ac:spMkLst>
            <pc:docMk/>
            <pc:sldMk cId="3191467791" sldId="267"/>
            <ac:spMk id="13" creationId="{3783CA14-24A1-485C-8B30-D6A5D87987AD}"/>
          </ac:spMkLst>
        </pc:spChg>
        <pc:spChg chg="add del">
          <ac:chgData name="sharath sasidharan" userId="b85a3d6e45a16ed6" providerId="LiveId" clId="{E20936BF-2352-4A72-9B15-E9E3FC82C3EA}" dt="2021-04-04T10:33:54.997" v="3566" actId="26606"/>
          <ac:spMkLst>
            <pc:docMk/>
            <pc:sldMk cId="3191467791" sldId="267"/>
            <ac:spMk id="15" creationId="{9A97C86A-04D6-40F7-AE84-31AB43E6A846}"/>
          </ac:spMkLst>
        </pc:spChg>
        <pc:spChg chg="add del">
          <ac:chgData name="sharath sasidharan" userId="b85a3d6e45a16ed6" providerId="LiveId" clId="{E20936BF-2352-4A72-9B15-E9E3FC82C3EA}" dt="2021-04-04T10:33:54.997" v="3566" actId="26606"/>
          <ac:spMkLst>
            <pc:docMk/>
            <pc:sldMk cId="3191467791" sldId="267"/>
            <ac:spMk id="17" creationId="{FF9F2414-84E8-453E-B1F3-389FDE8192D9}"/>
          </ac:spMkLst>
        </pc:spChg>
        <pc:spChg chg="add del">
          <ac:chgData name="sharath sasidharan" userId="b85a3d6e45a16ed6" providerId="LiveId" clId="{E20936BF-2352-4A72-9B15-E9E3FC82C3EA}" dt="2021-04-04T10:33:54.997" v="3566" actId="26606"/>
          <ac:spMkLst>
            <pc:docMk/>
            <pc:sldMk cId="3191467791" sldId="267"/>
            <ac:spMk id="19" creationId="{3ECA69A1-7536-43AC-85EF-C7106179F5ED}"/>
          </ac:spMkLst>
        </pc:spChg>
        <pc:spChg chg="add del">
          <ac:chgData name="sharath sasidharan" userId="b85a3d6e45a16ed6" providerId="LiveId" clId="{E20936BF-2352-4A72-9B15-E9E3FC82C3EA}" dt="2021-04-04T10:33:54.976" v="3565" actId="26606"/>
          <ac:spMkLst>
            <pc:docMk/>
            <pc:sldMk cId="3191467791" sldId="267"/>
            <ac:spMk id="24" creationId="{92CC4BDB-5B81-4023-B967-7DF04BC13389}"/>
          </ac:spMkLst>
        </pc:spChg>
        <pc:spChg chg="add">
          <ac:chgData name="sharath sasidharan" userId="b85a3d6e45a16ed6" providerId="LiveId" clId="{E20936BF-2352-4A72-9B15-E9E3FC82C3EA}" dt="2021-04-04T10:33:54.997" v="3566" actId="26606"/>
          <ac:spMkLst>
            <pc:docMk/>
            <pc:sldMk cId="3191467791" sldId="267"/>
            <ac:spMk id="26" creationId="{83C98ABE-055B-441F-B07E-44F97F083C39}"/>
          </ac:spMkLst>
        </pc:spChg>
        <pc:spChg chg="add">
          <ac:chgData name="sharath sasidharan" userId="b85a3d6e45a16ed6" providerId="LiveId" clId="{E20936BF-2352-4A72-9B15-E9E3FC82C3EA}" dt="2021-04-04T10:33:54.997" v="3566" actId="26606"/>
          <ac:spMkLst>
            <pc:docMk/>
            <pc:sldMk cId="3191467791" sldId="267"/>
            <ac:spMk id="27" creationId="{F3060C83-F051-4F0E-ABAD-AA0DFC48B218}"/>
          </ac:spMkLst>
        </pc:spChg>
        <pc:spChg chg="add">
          <ac:chgData name="sharath sasidharan" userId="b85a3d6e45a16ed6" providerId="LiveId" clId="{E20936BF-2352-4A72-9B15-E9E3FC82C3EA}" dt="2021-04-04T10:33:54.997" v="3566" actId="26606"/>
          <ac:spMkLst>
            <pc:docMk/>
            <pc:sldMk cId="3191467791" sldId="267"/>
            <ac:spMk id="28" creationId="{29FDB030-9B49-4CED-8CCD-4D99382388AC}"/>
          </ac:spMkLst>
        </pc:spChg>
        <pc:spChg chg="add">
          <ac:chgData name="sharath sasidharan" userId="b85a3d6e45a16ed6" providerId="LiveId" clId="{E20936BF-2352-4A72-9B15-E9E3FC82C3EA}" dt="2021-04-04T10:33:54.997" v="3566" actId="26606"/>
          <ac:spMkLst>
            <pc:docMk/>
            <pc:sldMk cId="3191467791" sldId="267"/>
            <ac:spMk id="30" creationId="{3783CA14-24A1-485C-8B30-D6A5D87987AD}"/>
          </ac:spMkLst>
        </pc:spChg>
        <pc:spChg chg="add">
          <ac:chgData name="sharath sasidharan" userId="b85a3d6e45a16ed6" providerId="LiveId" clId="{E20936BF-2352-4A72-9B15-E9E3FC82C3EA}" dt="2021-04-04T10:33:54.997" v="3566" actId="26606"/>
          <ac:spMkLst>
            <pc:docMk/>
            <pc:sldMk cId="3191467791" sldId="267"/>
            <ac:spMk id="32" creationId="{9A97C86A-04D6-40F7-AE84-31AB43E6A846}"/>
          </ac:spMkLst>
        </pc:spChg>
        <pc:spChg chg="add">
          <ac:chgData name="sharath sasidharan" userId="b85a3d6e45a16ed6" providerId="LiveId" clId="{E20936BF-2352-4A72-9B15-E9E3FC82C3EA}" dt="2021-04-04T10:33:54.997" v="3566" actId="26606"/>
          <ac:spMkLst>
            <pc:docMk/>
            <pc:sldMk cId="3191467791" sldId="267"/>
            <ac:spMk id="34" creationId="{FF9F2414-84E8-453E-B1F3-389FDE8192D9}"/>
          </ac:spMkLst>
        </pc:spChg>
        <pc:spChg chg="add">
          <ac:chgData name="sharath sasidharan" userId="b85a3d6e45a16ed6" providerId="LiveId" clId="{E20936BF-2352-4A72-9B15-E9E3FC82C3EA}" dt="2021-04-04T10:33:54.997" v="3566" actId="26606"/>
          <ac:spMkLst>
            <pc:docMk/>
            <pc:sldMk cId="3191467791" sldId="267"/>
            <ac:spMk id="36" creationId="{3ECA69A1-7536-43AC-85EF-C7106179F5ED}"/>
          </ac:spMkLst>
        </pc:spChg>
        <pc:picChg chg="add mod">
          <ac:chgData name="sharath sasidharan" userId="b85a3d6e45a16ed6" providerId="LiveId" clId="{E20936BF-2352-4A72-9B15-E9E3FC82C3EA}" dt="2021-04-04T10:33:54.976" v="3565" actId="26606"/>
          <ac:picMkLst>
            <pc:docMk/>
            <pc:sldMk cId="3191467791" sldId="267"/>
            <ac:picMk id="2" creationId="{70543AAD-3E6B-4ED1-A3A8-B14CCF890055}"/>
          </ac:picMkLst>
        </pc:picChg>
      </pc:sldChg>
      <pc:sldChg chg="delSp modSp new mod">
        <pc:chgData name="sharath sasidharan" userId="b85a3d6e45a16ed6" providerId="LiveId" clId="{E20936BF-2352-4A72-9B15-E9E3FC82C3EA}" dt="2021-04-04T11:32:25.546" v="5586" actId="33524"/>
        <pc:sldMkLst>
          <pc:docMk/>
          <pc:sldMk cId="1534386551" sldId="268"/>
        </pc:sldMkLst>
        <pc:spChg chg="del">
          <ac:chgData name="sharath sasidharan" userId="b85a3d6e45a16ed6" providerId="LiveId" clId="{E20936BF-2352-4A72-9B15-E9E3FC82C3EA}" dt="2021-04-04T10:34:27.308" v="3570" actId="478"/>
          <ac:spMkLst>
            <pc:docMk/>
            <pc:sldMk cId="1534386551" sldId="268"/>
            <ac:spMk id="2" creationId="{9537515E-6685-43CC-841F-9F23A6063C73}"/>
          </ac:spMkLst>
        </pc:spChg>
        <pc:spChg chg="mod">
          <ac:chgData name="sharath sasidharan" userId="b85a3d6e45a16ed6" providerId="LiveId" clId="{E20936BF-2352-4A72-9B15-E9E3FC82C3EA}" dt="2021-04-04T11:32:25.546" v="5586" actId="33524"/>
          <ac:spMkLst>
            <pc:docMk/>
            <pc:sldMk cId="1534386551" sldId="268"/>
            <ac:spMk id="3" creationId="{C669C5FE-A202-4709-B851-ED2A7FB0F409}"/>
          </ac:spMkLst>
        </pc:spChg>
      </pc:sldChg>
      <pc:sldChg chg="modSp add mod">
        <pc:chgData name="sharath sasidharan" userId="b85a3d6e45a16ed6" providerId="LiveId" clId="{E20936BF-2352-4A72-9B15-E9E3FC82C3EA}" dt="2021-04-04T11:45:05.816" v="6866" actId="20577"/>
        <pc:sldMkLst>
          <pc:docMk/>
          <pc:sldMk cId="3325688263" sldId="269"/>
        </pc:sldMkLst>
        <pc:spChg chg="mod">
          <ac:chgData name="sharath sasidharan" userId="b85a3d6e45a16ed6" providerId="LiveId" clId="{E20936BF-2352-4A72-9B15-E9E3FC82C3EA}" dt="2021-04-04T11:45:05.816" v="6866" actId="20577"/>
          <ac:spMkLst>
            <pc:docMk/>
            <pc:sldMk cId="3325688263" sldId="269"/>
            <ac:spMk id="3" creationId="{C669C5FE-A202-4709-B851-ED2A7FB0F409}"/>
          </ac:spMkLst>
        </pc:spChg>
      </pc:sldChg>
      <pc:sldChg chg="addSp delSp modSp new mod setBg">
        <pc:chgData name="sharath sasidharan" userId="b85a3d6e45a16ed6" providerId="LiveId" clId="{E20936BF-2352-4A72-9B15-E9E3FC82C3EA}" dt="2021-04-04T12:03:24.151" v="6876" actId="26606"/>
        <pc:sldMkLst>
          <pc:docMk/>
          <pc:sldMk cId="2661268329" sldId="270"/>
        </pc:sldMkLst>
        <pc:spChg chg="mod ord">
          <ac:chgData name="sharath sasidharan" userId="b85a3d6e45a16ed6" providerId="LiveId" clId="{E20936BF-2352-4A72-9B15-E9E3FC82C3EA}" dt="2021-04-04T12:03:24.151" v="6876" actId="26606"/>
          <ac:spMkLst>
            <pc:docMk/>
            <pc:sldMk cId="2661268329" sldId="270"/>
            <ac:spMk id="2" creationId="{BBD5FA58-5797-48F7-B3BB-CF11EDF53341}"/>
          </ac:spMkLst>
        </pc:spChg>
        <pc:spChg chg="add del mod">
          <ac:chgData name="sharath sasidharan" userId="b85a3d6e45a16ed6" providerId="LiveId" clId="{E20936BF-2352-4A72-9B15-E9E3FC82C3EA}" dt="2021-04-04T12:03:14.195" v="6875" actId="22"/>
          <ac:spMkLst>
            <pc:docMk/>
            <pc:sldMk cId="2661268329" sldId="270"/>
            <ac:spMk id="3" creationId="{BFE18AD6-E966-4067-B723-10DB80DBCF12}"/>
          </ac:spMkLst>
        </pc:spChg>
        <pc:spChg chg="add del">
          <ac:chgData name="sharath sasidharan" userId="b85a3d6e45a16ed6" providerId="LiveId" clId="{E20936BF-2352-4A72-9B15-E9E3FC82C3EA}" dt="2021-04-04T12:03:24.151" v="6876" actId="26606"/>
          <ac:spMkLst>
            <pc:docMk/>
            <pc:sldMk cId="2661268329" sldId="270"/>
            <ac:spMk id="8" creationId="{09588DA8-065E-4F6F-8EFD-43104AB2E0CF}"/>
          </ac:spMkLst>
        </pc:spChg>
        <pc:spChg chg="add del">
          <ac:chgData name="sharath sasidharan" userId="b85a3d6e45a16ed6" providerId="LiveId" clId="{E20936BF-2352-4A72-9B15-E9E3FC82C3EA}" dt="2021-04-04T12:03:24.151" v="6876" actId="26606"/>
          <ac:spMkLst>
            <pc:docMk/>
            <pc:sldMk cId="2661268329" sldId="270"/>
            <ac:spMk id="10" creationId="{C4285719-470E-454C-AF62-8323075F1F5B}"/>
          </ac:spMkLst>
        </pc:spChg>
        <pc:spChg chg="add del">
          <ac:chgData name="sharath sasidharan" userId="b85a3d6e45a16ed6" providerId="LiveId" clId="{E20936BF-2352-4A72-9B15-E9E3FC82C3EA}" dt="2021-04-04T12:03:24.151" v="6876" actId="26606"/>
          <ac:spMkLst>
            <pc:docMk/>
            <pc:sldMk cId="2661268329" sldId="270"/>
            <ac:spMk id="12" creationId="{CD9FE4EF-C4D8-49A0-B2FF-81D8DB7D8A24}"/>
          </ac:spMkLst>
        </pc:spChg>
        <pc:spChg chg="add del">
          <ac:chgData name="sharath sasidharan" userId="b85a3d6e45a16ed6" providerId="LiveId" clId="{E20936BF-2352-4A72-9B15-E9E3FC82C3EA}" dt="2021-04-04T12:03:24.151" v="6876" actId="26606"/>
          <ac:spMkLst>
            <pc:docMk/>
            <pc:sldMk cId="2661268329" sldId="270"/>
            <ac:spMk id="14" creationId="{4300840D-0A0B-4512-BACA-B439D5B9C57C}"/>
          </ac:spMkLst>
        </pc:spChg>
        <pc:spChg chg="add del">
          <ac:chgData name="sharath sasidharan" userId="b85a3d6e45a16ed6" providerId="LiveId" clId="{E20936BF-2352-4A72-9B15-E9E3FC82C3EA}" dt="2021-04-04T12:03:24.151" v="6876" actId="26606"/>
          <ac:spMkLst>
            <pc:docMk/>
            <pc:sldMk cId="2661268329" sldId="270"/>
            <ac:spMk id="16" creationId="{D2B78728-A580-49A7-84F9-6EF6F583ADE0}"/>
          </ac:spMkLst>
        </pc:spChg>
        <pc:spChg chg="add del">
          <ac:chgData name="sharath sasidharan" userId="b85a3d6e45a16ed6" providerId="LiveId" clId="{E20936BF-2352-4A72-9B15-E9E3FC82C3EA}" dt="2021-04-04T12:03:24.151" v="6876" actId="26606"/>
          <ac:spMkLst>
            <pc:docMk/>
            <pc:sldMk cId="2661268329" sldId="270"/>
            <ac:spMk id="18" creationId="{38FAA1A1-D861-433F-88FA-1E9D6FD31D11}"/>
          </ac:spMkLst>
        </pc:spChg>
        <pc:spChg chg="add del">
          <ac:chgData name="sharath sasidharan" userId="b85a3d6e45a16ed6" providerId="LiveId" clId="{E20936BF-2352-4A72-9B15-E9E3FC82C3EA}" dt="2021-04-04T12:03:24.151" v="6876" actId="26606"/>
          <ac:spMkLst>
            <pc:docMk/>
            <pc:sldMk cId="2661268329" sldId="270"/>
            <ac:spMk id="20" creationId="{8D71EDA1-87BF-4D5D-AB79-F346FD19278A}"/>
          </ac:spMkLst>
        </pc:spChg>
        <pc:spChg chg="add">
          <ac:chgData name="sharath sasidharan" userId="b85a3d6e45a16ed6" providerId="LiveId" clId="{E20936BF-2352-4A72-9B15-E9E3FC82C3EA}" dt="2021-04-04T12:03:24.151" v="6876" actId="26606"/>
          <ac:spMkLst>
            <pc:docMk/>
            <pc:sldMk cId="2661268329" sldId="270"/>
            <ac:spMk id="25" creationId="{9203DE33-2CD4-4CA8-9AF3-37C3B65133B0}"/>
          </ac:spMkLst>
        </pc:spChg>
        <pc:spChg chg="add">
          <ac:chgData name="sharath sasidharan" userId="b85a3d6e45a16ed6" providerId="LiveId" clId="{E20936BF-2352-4A72-9B15-E9E3FC82C3EA}" dt="2021-04-04T12:03:24.151" v="6876" actId="26606"/>
          <ac:spMkLst>
            <pc:docMk/>
            <pc:sldMk cId="2661268329" sldId="270"/>
            <ac:spMk id="27" creationId="{0AF57B88-1D4C-41FA-A761-EC1DD10C35CB}"/>
          </ac:spMkLst>
        </pc:spChg>
        <pc:spChg chg="add">
          <ac:chgData name="sharath sasidharan" userId="b85a3d6e45a16ed6" providerId="LiveId" clId="{E20936BF-2352-4A72-9B15-E9E3FC82C3EA}" dt="2021-04-04T12:03:24.151" v="6876" actId="26606"/>
          <ac:spMkLst>
            <pc:docMk/>
            <pc:sldMk cId="2661268329" sldId="270"/>
            <ac:spMk id="29" creationId="{D2548F45-5164-4ABB-8212-7F293FDED8D4}"/>
          </ac:spMkLst>
        </pc:spChg>
        <pc:spChg chg="add">
          <ac:chgData name="sharath sasidharan" userId="b85a3d6e45a16ed6" providerId="LiveId" clId="{E20936BF-2352-4A72-9B15-E9E3FC82C3EA}" dt="2021-04-04T12:03:24.151" v="6876" actId="26606"/>
          <ac:spMkLst>
            <pc:docMk/>
            <pc:sldMk cId="2661268329" sldId="270"/>
            <ac:spMk id="31" creationId="{5E81CCFB-7BEF-4186-86FB-D09450B4D02D}"/>
          </ac:spMkLst>
        </pc:spChg>
        <pc:picChg chg="add del mod ord">
          <ac:chgData name="sharath sasidharan" userId="b85a3d6e45a16ed6" providerId="LiveId" clId="{E20936BF-2352-4A72-9B15-E9E3FC82C3EA}" dt="2021-04-04T12:03:01.660" v="6874" actId="22"/>
          <ac:picMkLst>
            <pc:docMk/>
            <pc:sldMk cId="2661268329" sldId="270"/>
            <ac:picMk id="5" creationId="{ED2A65F1-667A-45F0-9772-A38F6EF5B7D9}"/>
          </ac:picMkLst>
        </pc:picChg>
        <pc:picChg chg="add mod ord">
          <ac:chgData name="sharath sasidharan" userId="b85a3d6e45a16ed6" providerId="LiveId" clId="{E20936BF-2352-4A72-9B15-E9E3FC82C3EA}" dt="2021-04-04T12:03:24.151" v="6876" actId="26606"/>
          <ac:picMkLst>
            <pc:docMk/>
            <pc:sldMk cId="2661268329" sldId="270"/>
            <ac:picMk id="7" creationId="{142B582F-5C53-4269-B84F-9C1683EAC779}"/>
          </ac:picMkLst>
        </pc:picChg>
      </pc:sldChg>
      <pc:sldChg chg="addSp delSp modSp add mod delDesignElem chgLayout">
        <pc:chgData name="sharath sasidharan" userId="b85a3d6e45a16ed6" providerId="LiveId" clId="{E20936BF-2352-4A72-9B15-E9E3FC82C3EA}" dt="2021-04-05T06:06:06.188" v="9305" actId="20577"/>
        <pc:sldMkLst>
          <pc:docMk/>
          <pc:sldMk cId="298201939" sldId="271"/>
        </pc:sldMkLst>
        <pc:spChg chg="mod ord">
          <ac:chgData name="sharath sasidharan" userId="b85a3d6e45a16ed6" providerId="LiveId" clId="{E20936BF-2352-4A72-9B15-E9E3FC82C3EA}" dt="2021-04-04T15:34:04.854" v="7027" actId="14100"/>
          <ac:spMkLst>
            <pc:docMk/>
            <pc:sldMk cId="298201939" sldId="271"/>
            <ac:spMk id="2" creationId="{BBD5FA58-5797-48F7-B3BB-CF11EDF53341}"/>
          </ac:spMkLst>
        </pc:spChg>
        <pc:spChg chg="add del mod">
          <ac:chgData name="sharath sasidharan" userId="b85a3d6e45a16ed6" providerId="LiveId" clId="{E20936BF-2352-4A72-9B15-E9E3FC82C3EA}" dt="2021-04-04T12:03:51.403" v="6879" actId="700"/>
          <ac:spMkLst>
            <pc:docMk/>
            <pc:sldMk cId="298201939" sldId="271"/>
            <ac:spMk id="4" creationId="{02B7FD83-C86F-4916-848A-FC7EF3293515}"/>
          </ac:spMkLst>
        </pc:spChg>
        <pc:spChg chg="add mod ord">
          <ac:chgData name="sharath sasidharan" userId="b85a3d6e45a16ed6" providerId="LiveId" clId="{E20936BF-2352-4A72-9B15-E9E3FC82C3EA}" dt="2021-04-05T06:06:06.188" v="9305" actId="20577"/>
          <ac:spMkLst>
            <pc:docMk/>
            <pc:sldMk cId="298201939" sldId="271"/>
            <ac:spMk id="5" creationId="{F5FAFD0F-7B3D-47C4-AF93-3AFB8BFD2958}"/>
          </ac:spMkLst>
        </pc:spChg>
        <pc:spChg chg="del">
          <ac:chgData name="sharath sasidharan" userId="b85a3d6e45a16ed6" providerId="LiveId" clId="{E20936BF-2352-4A72-9B15-E9E3FC82C3EA}" dt="2021-04-04T12:03:51.403" v="6879" actId="700"/>
          <ac:spMkLst>
            <pc:docMk/>
            <pc:sldMk cId="298201939" sldId="271"/>
            <ac:spMk id="25" creationId="{9203DE33-2CD4-4CA8-9AF3-37C3B65133B0}"/>
          </ac:spMkLst>
        </pc:spChg>
        <pc:spChg chg="del">
          <ac:chgData name="sharath sasidharan" userId="b85a3d6e45a16ed6" providerId="LiveId" clId="{E20936BF-2352-4A72-9B15-E9E3FC82C3EA}" dt="2021-04-04T12:03:51.403" v="6879" actId="700"/>
          <ac:spMkLst>
            <pc:docMk/>
            <pc:sldMk cId="298201939" sldId="271"/>
            <ac:spMk id="27" creationId="{0AF57B88-1D4C-41FA-A761-EC1DD10C35CB}"/>
          </ac:spMkLst>
        </pc:spChg>
        <pc:spChg chg="del">
          <ac:chgData name="sharath sasidharan" userId="b85a3d6e45a16ed6" providerId="LiveId" clId="{E20936BF-2352-4A72-9B15-E9E3FC82C3EA}" dt="2021-04-04T12:03:51.403" v="6879" actId="700"/>
          <ac:spMkLst>
            <pc:docMk/>
            <pc:sldMk cId="298201939" sldId="271"/>
            <ac:spMk id="29" creationId="{D2548F45-5164-4ABB-8212-7F293FDED8D4}"/>
          </ac:spMkLst>
        </pc:spChg>
        <pc:spChg chg="del">
          <ac:chgData name="sharath sasidharan" userId="b85a3d6e45a16ed6" providerId="LiveId" clId="{E20936BF-2352-4A72-9B15-E9E3FC82C3EA}" dt="2021-04-04T12:03:51.403" v="6879" actId="700"/>
          <ac:spMkLst>
            <pc:docMk/>
            <pc:sldMk cId="298201939" sldId="271"/>
            <ac:spMk id="31" creationId="{5E81CCFB-7BEF-4186-86FB-D09450B4D02D}"/>
          </ac:spMkLst>
        </pc:spChg>
        <pc:picChg chg="del">
          <ac:chgData name="sharath sasidharan" userId="b85a3d6e45a16ed6" providerId="LiveId" clId="{E20936BF-2352-4A72-9B15-E9E3FC82C3EA}" dt="2021-04-04T12:03:32.744" v="6878" actId="478"/>
          <ac:picMkLst>
            <pc:docMk/>
            <pc:sldMk cId="298201939" sldId="271"/>
            <ac:picMk id="7" creationId="{142B582F-5C53-4269-B84F-9C1683EAC779}"/>
          </ac:picMkLst>
        </pc:picChg>
      </pc:sldChg>
      <pc:sldChg chg="addSp delSp modSp new mod setBg">
        <pc:chgData name="sharath sasidharan" userId="b85a3d6e45a16ed6" providerId="LiveId" clId="{E20936BF-2352-4A72-9B15-E9E3FC82C3EA}" dt="2021-04-04T16:05:22.791" v="8479" actId="26606"/>
        <pc:sldMkLst>
          <pc:docMk/>
          <pc:sldMk cId="1880285777" sldId="272"/>
        </pc:sldMkLst>
        <pc:spChg chg="mod">
          <ac:chgData name="sharath sasidharan" userId="b85a3d6e45a16ed6" providerId="LiveId" clId="{E20936BF-2352-4A72-9B15-E9E3FC82C3EA}" dt="2021-04-04T16:05:22.791" v="8479" actId="26606"/>
          <ac:spMkLst>
            <pc:docMk/>
            <pc:sldMk cId="1880285777" sldId="272"/>
            <ac:spMk id="2" creationId="{354C17F5-D0EE-42D4-A2D4-BABF0246A8E7}"/>
          </ac:spMkLst>
        </pc:spChg>
        <pc:spChg chg="mod">
          <ac:chgData name="sharath sasidharan" userId="b85a3d6e45a16ed6" providerId="LiveId" clId="{E20936BF-2352-4A72-9B15-E9E3FC82C3EA}" dt="2021-04-04T16:05:22.791" v="8479" actId="26606"/>
          <ac:spMkLst>
            <pc:docMk/>
            <pc:sldMk cId="1880285777" sldId="272"/>
            <ac:spMk id="3" creationId="{D4E352D7-3DE4-44E6-AB88-466D75FE990D}"/>
          </ac:spMkLst>
        </pc:spChg>
        <pc:spChg chg="add">
          <ac:chgData name="sharath sasidharan" userId="b85a3d6e45a16ed6" providerId="LiveId" clId="{E20936BF-2352-4A72-9B15-E9E3FC82C3EA}" dt="2021-04-04T16:05:22.791" v="8479" actId="26606"/>
          <ac:spMkLst>
            <pc:docMk/>
            <pc:sldMk cId="1880285777" sldId="272"/>
            <ac:spMk id="8" creationId="{09588DA8-065E-4F6F-8EFD-43104AB2E0CF}"/>
          </ac:spMkLst>
        </pc:spChg>
        <pc:spChg chg="add">
          <ac:chgData name="sharath sasidharan" userId="b85a3d6e45a16ed6" providerId="LiveId" clId="{E20936BF-2352-4A72-9B15-E9E3FC82C3EA}" dt="2021-04-04T16:05:22.791" v="8479" actId="26606"/>
          <ac:spMkLst>
            <pc:docMk/>
            <pc:sldMk cId="1880285777" sldId="272"/>
            <ac:spMk id="10" creationId="{C4285719-470E-454C-AF62-8323075F1F5B}"/>
          </ac:spMkLst>
        </pc:spChg>
        <pc:spChg chg="add">
          <ac:chgData name="sharath sasidharan" userId="b85a3d6e45a16ed6" providerId="LiveId" clId="{E20936BF-2352-4A72-9B15-E9E3FC82C3EA}" dt="2021-04-04T16:05:22.791" v="8479" actId="26606"/>
          <ac:spMkLst>
            <pc:docMk/>
            <pc:sldMk cId="1880285777" sldId="272"/>
            <ac:spMk id="12" creationId="{CD9FE4EF-C4D8-49A0-B2FF-81D8DB7D8A24}"/>
          </ac:spMkLst>
        </pc:spChg>
        <pc:spChg chg="add">
          <ac:chgData name="sharath sasidharan" userId="b85a3d6e45a16ed6" providerId="LiveId" clId="{E20936BF-2352-4A72-9B15-E9E3FC82C3EA}" dt="2021-04-04T16:05:22.791" v="8479" actId="26606"/>
          <ac:spMkLst>
            <pc:docMk/>
            <pc:sldMk cId="1880285777" sldId="272"/>
            <ac:spMk id="14" creationId="{4300840D-0A0B-4512-BACA-B439D5B9C57C}"/>
          </ac:spMkLst>
        </pc:spChg>
        <pc:spChg chg="add">
          <ac:chgData name="sharath sasidharan" userId="b85a3d6e45a16ed6" providerId="LiveId" clId="{E20936BF-2352-4A72-9B15-E9E3FC82C3EA}" dt="2021-04-04T16:05:22.791" v="8479" actId="26606"/>
          <ac:spMkLst>
            <pc:docMk/>
            <pc:sldMk cId="1880285777" sldId="272"/>
            <ac:spMk id="16" creationId="{D2B78728-A580-49A7-84F9-6EF6F583ADE0}"/>
          </ac:spMkLst>
        </pc:spChg>
        <pc:spChg chg="add">
          <ac:chgData name="sharath sasidharan" userId="b85a3d6e45a16ed6" providerId="LiveId" clId="{E20936BF-2352-4A72-9B15-E9E3FC82C3EA}" dt="2021-04-04T16:05:22.791" v="8479" actId="26606"/>
          <ac:spMkLst>
            <pc:docMk/>
            <pc:sldMk cId="1880285777" sldId="272"/>
            <ac:spMk id="18" creationId="{38FAA1A1-D861-433F-88FA-1E9D6FD31D11}"/>
          </ac:spMkLst>
        </pc:spChg>
        <pc:spChg chg="add">
          <ac:chgData name="sharath sasidharan" userId="b85a3d6e45a16ed6" providerId="LiveId" clId="{E20936BF-2352-4A72-9B15-E9E3FC82C3EA}" dt="2021-04-04T16:05:22.791" v="8479" actId="26606"/>
          <ac:spMkLst>
            <pc:docMk/>
            <pc:sldMk cId="1880285777" sldId="272"/>
            <ac:spMk id="20" creationId="{8D71EDA1-87BF-4D5D-AB79-F346FD19278A}"/>
          </ac:spMkLst>
        </pc:spChg>
        <pc:picChg chg="add del">
          <ac:chgData name="sharath sasidharan" userId="b85a3d6e45a16ed6" providerId="LiveId" clId="{E20936BF-2352-4A72-9B15-E9E3FC82C3EA}" dt="2021-04-04T16:05:22.778" v="8478" actId="26606"/>
          <ac:picMkLst>
            <pc:docMk/>
            <pc:sldMk cId="1880285777" sldId="272"/>
            <ac:picMk id="5" creationId="{E2BD253D-B026-4F0C-80DB-6D4A0BDED4BC}"/>
          </ac:picMkLst>
        </pc:picChg>
        <pc:cxnChg chg="add del">
          <ac:chgData name="sharath sasidharan" userId="b85a3d6e45a16ed6" providerId="LiveId" clId="{E20936BF-2352-4A72-9B15-E9E3FC82C3EA}" dt="2021-04-04T16:05:22.778" v="8478" actId="26606"/>
          <ac:cxnSpMkLst>
            <pc:docMk/>
            <pc:sldMk cId="1880285777" sldId="272"/>
            <ac:cxnSpMk id="9" creationId="{A7F400EE-A8A5-48AF-B4D6-291B52C6F0B0}"/>
          </ac:cxnSpMkLst>
        </pc:cxnChg>
      </pc:sldChg>
      <pc:sldChg chg="new del ord">
        <pc:chgData name="sharath sasidharan" userId="b85a3d6e45a16ed6" providerId="LiveId" clId="{E20936BF-2352-4A72-9B15-E9E3FC82C3EA}" dt="2021-04-04T16:02:16.236" v="8427" actId="2696"/>
        <pc:sldMkLst>
          <pc:docMk/>
          <pc:sldMk cId="3156625684" sldId="273"/>
        </pc:sldMkLst>
      </pc:sldChg>
      <pc:sldChg chg="addSp delSp modSp new mod ord setBg modClrScheme setClrOvrMap chgLayout">
        <pc:chgData name="sharath sasidharan" userId="b85a3d6e45a16ed6" providerId="LiveId" clId="{E20936BF-2352-4A72-9B15-E9E3FC82C3EA}" dt="2021-04-04T16:04:05.581" v="8476" actId="26606"/>
        <pc:sldMkLst>
          <pc:docMk/>
          <pc:sldMk cId="208058933" sldId="274"/>
        </pc:sldMkLst>
        <pc:spChg chg="add del mod ord">
          <ac:chgData name="sharath sasidharan" userId="b85a3d6e45a16ed6" providerId="LiveId" clId="{E20936BF-2352-4A72-9B15-E9E3FC82C3EA}" dt="2021-04-04T15:58:18.378" v="8342" actId="700"/>
          <ac:spMkLst>
            <pc:docMk/>
            <pc:sldMk cId="208058933" sldId="274"/>
            <ac:spMk id="2" creationId="{C62F6048-A751-4107-85CA-635FF54727B9}"/>
          </ac:spMkLst>
        </pc:spChg>
        <pc:spChg chg="add del mod ord">
          <ac:chgData name="sharath sasidharan" userId="b85a3d6e45a16ed6" providerId="LiveId" clId="{E20936BF-2352-4A72-9B15-E9E3FC82C3EA}" dt="2021-04-04T15:58:18.378" v="8342" actId="700"/>
          <ac:spMkLst>
            <pc:docMk/>
            <pc:sldMk cId="208058933" sldId="274"/>
            <ac:spMk id="3" creationId="{9FBF0FEF-FF7B-4FE4-8519-01FAFF404F00}"/>
          </ac:spMkLst>
        </pc:spChg>
        <pc:spChg chg="add del mod">
          <ac:chgData name="sharath sasidharan" userId="b85a3d6e45a16ed6" providerId="LiveId" clId="{E20936BF-2352-4A72-9B15-E9E3FC82C3EA}" dt="2021-04-04T15:58:18.378" v="8342" actId="700"/>
          <ac:spMkLst>
            <pc:docMk/>
            <pc:sldMk cId="208058933" sldId="274"/>
            <ac:spMk id="4" creationId="{7F57111E-C696-4F78-BA00-12C17D8C5857}"/>
          </ac:spMkLst>
        </pc:spChg>
        <pc:spChg chg="add mod ord">
          <ac:chgData name="sharath sasidharan" userId="b85a3d6e45a16ed6" providerId="LiveId" clId="{E20936BF-2352-4A72-9B15-E9E3FC82C3EA}" dt="2021-04-04T16:01:01.049" v="8408" actId="26606"/>
          <ac:spMkLst>
            <pc:docMk/>
            <pc:sldMk cId="208058933" sldId="274"/>
            <ac:spMk id="5" creationId="{89E64DE4-D2ED-44B4-A100-EC989E6137E9}"/>
          </ac:spMkLst>
        </pc:spChg>
        <pc:spChg chg="add del mod ord">
          <ac:chgData name="sharath sasidharan" userId="b85a3d6e45a16ed6" providerId="LiveId" clId="{E20936BF-2352-4A72-9B15-E9E3FC82C3EA}" dt="2021-04-04T16:01:01.049" v="8408" actId="26606"/>
          <ac:spMkLst>
            <pc:docMk/>
            <pc:sldMk cId="208058933" sldId="274"/>
            <ac:spMk id="6" creationId="{D154E9E1-4D28-4B51-AFDB-19EA7128CE2C}"/>
          </ac:spMkLst>
        </pc:spChg>
        <pc:spChg chg="add">
          <ac:chgData name="sharath sasidharan" userId="b85a3d6e45a16ed6" providerId="LiveId" clId="{E20936BF-2352-4A72-9B15-E9E3FC82C3EA}" dt="2021-04-04T16:01:01.049" v="8408" actId="26606"/>
          <ac:spMkLst>
            <pc:docMk/>
            <pc:sldMk cId="208058933" sldId="274"/>
            <ac:spMk id="11" creationId="{09588DA8-065E-4F6F-8EFD-43104AB2E0CF}"/>
          </ac:spMkLst>
        </pc:spChg>
        <pc:spChg chg="add del">
          <ac:chgData name="sharath sasidharan" userId="b85a3d6e45a16ed6" providerId="LiveId" clId="{E20936BF-2352-4A72-9B15-E9E3FC82C3EA}" dt="2021-04-04T16:00:52.716" v="8403" actId="26606"/>
          <ac:spMkLst>
            <pc:docMk/>
            <pc:sldMk cId="208058933" sldId="274"/>
            <ac:spMk id="13" creationId="{C5E6CFF1-2F42-4E10-9A97-F116F46F53FE}"/>
          </ac:spMkLst>
        </pc:spChg>
        <pc:spChg chg="add del">
          <ac:chgData name="sharath sasidharan" userId="b85a3d6e45a16ed6" providerId="LiveId" clId="{E20936BF-2352-4A72-9B15-E9E3FC82C3EA}" dt="2021-04-04T16:00:56.887" v="8405" actId="26606"/>
          <ac:spMkLst>
            <pc:docMk/>
            <pc:sldMk cId="208058933" sldId="274"/>
            <ac:spMk id="17" creationId="{D154E9E1-4D28-4B51-AFDB-19EA7128CE2C}"/>
          </ac:spMkLst>
        </pc:spChg>
        <pc:spChg chg="add">
          <ac:chgData name="sharath sasidharan" userId="b85a3d6e45a16ed6" providerId="LiveId" clId="{E20936BF-2352-4A72-9B15-E9E3FC82C3EA}" dt="2021-04-04T16:01:01.049" v="8408" actId="26606"/>
          <ac:spMkLst>
            <pc:docMk/>
            <pc:sldMk cId="208058933" sldId="274"/>
            <ac:spMk id="19" creationId="{D2B78728-A580-49A7-84F9-6EF6F583ADE0}"/>
          </ac:spMkLst>
        </pc:spChg>
        <pc:spChg chg="add del">
          <ac:chgData name="sharath sasidharan" userId="b85a3d6e45a16ed6" providerId="LiveId" clId="{E20936BF-2352-4A72-9B15-E9E3FC82C3EA}" dt="2021-04-04T16:01:01.032" v="8407" actId="26606"/>
          <ac:spMkLst>
            <pc:docMk/>
            <pc:sldMk cId="208058933" sldId="274"/>
            <ac:spMk id="20" creationId="{AFA67CD3-AB4E-4A7A-BEB8-53C445D8C44E}"/>
          </ac:spMkLst>
        </pc:spChg>
        <pc:spChg chg="add del">
          <ac:chgData name="sharath sasidharan" userId="b85a3d6e45a16ed6" providerId="LiveId" clId="{E20936BF-2352-4A72-9B15-E9E3FC82C3EA}" dt="2021-04-04T16:01:01.032" v="8407" actId="26606"/>
          <ac:spMkLst>
            <pc:docMk/>
            <pc:sldMk cId="208058933" sldId="274"/>
            <ac:spMk id="22" creationId="{339C8D78-A644-462F-B674-F440635E5353}"/>
          </ac:spMkLst>
        </pc:spChg>
        <pc:spChg chg="add del">
          <ac:chgData name="sharath sasidharan" userId="b85a3d6e45a16ed6" providerId="LiveId" clId="{E20936BF-2352-4A72-9B15-E9E3FC82C3EA}" dt="2021-04-04T16:01:01.032" v="8407" actId="26606"/>
          <ac:spMkLst>
            <pc:docMk/>
            <pc:sldMk cId="208058933" sldId="274"/>
            <ac:spMk id="23" creationId="{D154E9E1-4D28-4B51-AFDB-19EA7128CE2C}"/>
          </ac:spMkLst>
        </pc:spChg>
        <pc:spChg chg="add">
          <ac:chgData name="sharath sasidharan" userId="b85a3d6e45a16ed6" providerId="LiveId" clId="{E20936BF-2352-4A72-9B15-E9E3FC82C3EA}" dt="2021-04-04T16:01:01.049" v="8408" actId="26606"/>
          <ac:spMkLst>
            <pc:docMk/>
            <pc:sldMk cId="208058933" sldId="274"/>
            <ac:spMk id="25" creationId="{C4285719-470E-454C-AF62-8323075F1F5B}"/>
          </ac:spMkLst>
        </pc:spChg>
        <pc:spChg chg="add">
          <ac:chgData name="sharath sasidharan" userId="b85a3d6e45a16ed6" providerId="LiveId" clId="{E20936BF-2352-4A72-9B15-E9E3FC82C3EA}" dt="2021-04-04T16:01:01.049" v="8408" actId="26606"/>
          <ac:spMkLst>
            <pc:docMk/>
            <pc:sldMk cId="208058933" sldId="274"/>
            <ac:spMk id="26" creationId="{CD9FE4EF-C4D8-49A0-B2FF-81D8DB7D8A24}"/>
          </ac:spMkLst>
        </pc:spChg>
        <pc:spChg chg="add">
          <ac:chgData name="sharath sasidharan" userId="b85a3d6e45a16ed6" providerId="LiveId" clId="{E20936BF-2352-4A72-9B15-E9E3FC82C3EA}" dt="2021-04-04T16:01:01.049" v="8408" actId="26606"/>
          <ac:spMkLst>
            <pc:docMk/>
            <pc:sldMk cId="208058933" sldId="274"/>
            <ac:spMk id="27" creationId="{4300840D-0A0B-4512-BACA-B439D5B9C57C}"/>
          </ac:spMkLst>
        </pc:spChg>
        <pc:spChg chg="add">
          <ac:chgData name="sharath sasidharan" userId="b85a3d6e45a16ed6" providerId="LiveId" clId="{E20936BF-2352-4A72-9B15-E9E3FC82C3EA}" dt="2021-04-04T16:01:01.049" v="8408" actId="26606"/>
          <ac:spMkLst>
            <pc:docMk/>
            <pc:sldMk cId="208058933" sldId="274"/>
            <ac:spMk id="28" creationId="{38FAA1A1-D861-433F-88FA-1E9D6FD31D11}"/>
          </ac:spMkLst>
        </pc:spChg>
        <pc:spChg chg="add">
          <ac:chgData name="sharath sasidharan" userId="b85a3d6e45a16ed6" providerId="LiveId" clId="{E20936BF-2352-4A72-9B15-E9E3FC82C3EA}" dt="2021-04-04T16:01:01.049" v="8408" actId="26606"/>
          <ac:spMkLst>
            <pc:docMk/>
            <pc:sldMk cId="208058933" sldId="274"/>
            <ac:spMk id="29" creationId="{8D71EDA1-87BF-4D5D-AB79-F346FD19278A}"/>
          </ac:spMkLst>
        </pc:spChg>
        <pc:spChg chg="add del mod">
          <ac:chgData name="sharath sasidharan" userId="b85a3d6e45a16ed6" providerId="LiveId" clId="{E20936BF-2352-4A72-9B15-E9E3FC82C3EA}" dt="2021-04-04T16:04:05.581" v="8476" actId="26606"/>
          <ac:spMkLst>
            <pc:docMk/>
            <pc:sldMk cId="208058933" sldId="274"/>
            <ac:spMk id="30" creationId="{D154E9E1-4D28-4B51-AFDB-19EA7128CE2C}"/>
          </ac:spMkLst>
        </pc:spChg>
        <pc:graphicFrameChg chg="add del">
          <ac:chgData name="sharath sasidharan" userId="b85a3d6e45a16ed6" providerId="LiveId" clId="{E20936BF-2352-4A72-9B15-E9E3FC82C3EA}" dt="2021-04-04T16:00:52.716" v="8403" actId="26606"/>
          <ac:graphicFrameMkLst>
            <pc:docMk/>
            <pc:sldMk cId="208058933" sldId="274"/>
            <ac:graphicFrameMk id="8" creationId="{A554A390-133F-457E-9476-D33B1A456915}"/>
          </ac:graphicFrameMkLst>
        </pc:graphicFrameChg>
        <pc:graphicFrameChg chg="add">
          <ac:chgData name="sharath sasidharan" userId="b85a3d6e45a16ed6" providerId="LiveId" clId="{E20936BF-2352-4A72-9B15-E9E3FC82C3EA}" dt="2021-04-04T16:04:05.581" v="8476" actId="26606"/>
          <ac:graphicFrameMkLst>
            <pc:docMk/>
            <pc:sldMk cId="208058933" sldId="274"/>
            <ac:graphicFrameMk id="32" creationId="{51D34EF4-225F-4417-BE12-1B33C47C880C}"/>
          </ac:graphicFrameMkLst>
        </pc:graphicFrameChg>
        <pc:picChg chg="add del">
          <ac:chgData name="sharath sasidharan" userId="b85a3d6e45a16ed6" providerId="LiveId" clId="{E20936BF-2352-4A72-9B15-E9E3FC82C3EA}" dt="2021-04-04T16:00:52.716" v="8403" actId="26606"/>
          <ac:picMkLst>
            <pc:docMk/>
            <pc:sldMk cId="208058933" sldId="274"/>
            <ac:picMk id="9" creationId="{06B2A222-BA51-4CA4-92CF-F8A00A997C23}"/>
          </ac:picMkLst>
        </pc:picChg>
        <pc:picChg chg="add del">
          <ac:chgData name="sharath sasidharan" userId="b85a3d6e45a16ed6" providerId="LiveId" clId="{E20936BF-2352-4A72-9B15-E9E3FC82C3EA}" dt="2021-04-04T16:01:01.032" v="8407" actId="26606"/>
          <ac:picMkLst>
            <pc:docMk/>
            <pc:sldMk cId="208058933" sldId="274"/>
            <ac:picMk id="10" creationId="{E1B336A3-AD49-4264-A9DB-92DB5D1F3952}"/>
          </ac:picMkLst>
        </pc:picChg>
        <pc:picChg chg="add del">
          <ac:chgData name="sharath sasidharan" userId="b85a3d6e45a16ed6" providerId="LiveId" clId="{E20936BF-2352-4A72-9B15-E9E3FC82C3EA}" dt="2021-04-04T16:00:56.887" v="8405" actId="26606"/>
          <ac:picMkLst>
            <pc:docMk/>
            <pc:sldMk cId="208058933" sldId="274"/>
            <ac:picMk id="18" creationId="{DC43CCB0-DF32-4B32-B51A-24FE600FFE10}"/>
          </ac:picMkLst>
        </pc:picChg>
        <pc:picChg chg="add del">
          <ac:chgData name="sharath sasidharan" userId="b85a3d6e45a16ed6" providerId="LiveId" clId="{E20936BF-2352-4A72-9B15-E9E3FC82C3EA}" dt="2021-04-04T16:01:01.032" v="8407" actId="26606"/>
          <ac:picMkLst>
            <pc:docMk/>
            <pc:sldMk cId="208058933" sldId="274"/>
            <ac:picMk id="21" creationId="{07CF545F-9C2E-4446-97CD-AD92990C2B68}"/>
          </ac:picMkLst>
        </pc:picChg>
        <pc:cxnChg chg="add del">
          <ac:chgData name="sharath sasidharan" userId="b85a3d6e45a16ed6" providerId="LiveId" clId="{E20936BF-2352-4A72-9B15-E9E3FC82C3EA}" dt="2021-04-04T16:00:56.887" v="8405" actId="26606"/>
          <ac:cxnSpMkLst>
            <pc:docMk/>
            <pc:sldMk cId="208058933" sldId="274"/>
            <ac:cxnSpMk id="12" creationId="{A7F400EE-A8A5-48AF-B4D6-291B52C6F0B0}"/>
          </ac:cxnSpMkLst>
        </pc:cxnChg>
        <pc:cxnChg chg="add del">
          <ac:chgData name="sharath sasidharan" userId="b85a3d6e45a16ed6" providerId="LiveId" clId="{E20936BF-2352-4A72-9B15-E9E3FC82C3EA}" dt="2021-04-04T16:00:52.716" v="8403" actId="26606"/>
          <ac:cxnSpMkLst>
            <pc:docMk/>
            <pc:sldMk cId="208058933" sldId="274"/>
            <ac:cxnSpMk id="15" creationId="{67182200-4859-4C8D-BCBB-55B245C28BA3}"/>
          </ac:cxnSpMkLst>
        </pc:cxnChg>
      </pc:sldChg>
      <pc:sldChg chg="addSp delSp modSp new mod setBg">
        <pc:chgData name="sharath sasidharan" userId="b85a3d6e45a16ed6" providerId="LiveId" clId="{E20936BF-2352-4A72-9B15-E9E3FC82C3EA}" dt="2021-04-05T06:05:37.316" v="9250" actId="14100"/>
        <pc:sldMkLst>
          <pc:docMk/>
          <pc:sldMk cId="1674071414" sldId="275"/>
        </pc:sldMkLst>
        <pc:spChg chg="add del">
          <ac:chgData name="sharath sasidharan" userId="b85a3d6e45a16ed6" providerId="LiveId" clId="{E20936BF-2352-4A72-9B15-E9E3FC82C3EA}" dt="2021-04-05T06:05:29.235" v="9245" actId="26606"/>
          <ac:spMkLst>
            <pc:docMk/>
            <pc:sldMk cId="1674071414" sldId="275"/>
            <ac:spMk id="8" creationId="{F3060C83-F051-4F0E-ABAD-AA0DFC48B218}"/>
          </ac:spMkLst>
        </pc:spChg>
        <pc:spChg chg="add del">
          <ac:chgData name="sharath sasidharan" userId="b85a3d6e45a16ed6" providerId="LiveId" clId="{E20936BF-2352-4A72-9B15-E9E3FC82C3EA}" dt="2021-04-05T06:05:29.235" v="9245" actId="26606"/>
          <ac:spMkLst>
            <pc:docMk/>
            <pc:sldMk cId="1674071414" sldId="275"/>
            <ac:spMk id="10" creationId="{83C98ABE-055B-441F-B07E-44F97F083C39}"/>
          </ac:spMkLst>
        </pc:spChg>
        <pc:spChg chg="add del">
          <ac:chgData name="sharath sasidharan" userId="b85a3d6e45a16ed6" providerId="LiveId" clId="{E20936BF-2352-4A72-9B15-E9E3FC82C3EA}" dt="2021-04-05T06:05:29.235" v="9245" actId="26606"/>
          <ac:spMkLst>
            <pc:docMk/>
            <pc:sldMk cId="1674071414" sldId="275"/>
            <ac:spMk id="12" creationId="{29FDB030-9B49-4CED-8CCD-4D99382388AC}"/>
          </ac:spMkLst>
        </pc:spChg>
        <pc:spChg chg="add del">
          <ac:chgData name="sharath sasidharan" userId="b85a3d6e45a16ed6" providerId="LiveId" clId="{E20936BF-2352-4A72-9B15-E9E3FC82C3EA}" dt="2021-04-05T06:05:29.235" v="9245" actId="26606"/>
          <ac:spMkLst>
            <pc:docMk/>
            <pc:sldMk cId="1674071414" sldId="275"/>
            <ac:spMk id="14" creationId="{3783CA14-24A1-485C-8B30-D6A5D87987AD}"/>
          </ac:spMkLst>
        </pc:spChg>
        <pc:spChg chg="add del">
          <ac:chgData name="sharath sasidharan" userId="b85a3d6e45a16ed6" providerId="LiveId" clId="{E20936BF-2352-4A72-9B15-E9E3FC82C3EA}" dt="2021-04-05T06:05:29.235" v="9245" actId="26606"/>
          <ac:spMkLst>
            <pc:docMk/>
            <pc:sldMk cId="1674071414" sldId="275"/>
            <ac:spMk id="16" creationId="{9A97C86A-04D6-40F7-AE84-31AB43E6A846}"/>
          </ac:spMkLst>
        </pc:spChg>
        <pc:spChg chg="add del">
          <ac:chgData name="sharath sasidharan" userId="b85a3d6e45a16ed6" providerId="LiveId" clId="{E20936BF-2352-4A72-9B15-E9E3FC82C3EA}" dt="2021-04-05T06:05:29.235" v="9245" actId="26606"/>
          <ac:spMkLst>
            <pc:docMk/>
            <pc:sldMk cId="1674071414" sldId="275"/>
            <ac:spMk id="18" creationId="{FF9F2414-84E8-453E-B1F3-389FDE8192D9}"/>
          </ac:spMkLst>
        </pc:spChg>
        <pc:spChg chg="add del">
          <ac:chgData name="sharath sasidharan" userId="b85a3d6e45a16ed6" providerId="LiveId" clId="{E20936BF-2352-4A72-9B15-E9E3FC82C3EA}" dt="2021-04-05T06:05:29.235" v="9245" actId="26606"/>
          <ac:spMkLst>
            <pc:docMk/>
            <pc:sldMk cId="1674071414" sldId="275"/>
            <ac:spMk id="20" creationId="{3ECA69A1-7536-43AC-85EF-C7106179F5ED}"/>
          </ac:spMkLst>
        </pc:spChg>
        <pc:spChg chg="add del">
          <ac:chgData name="sharath sasidharan" userId="b85a3d6e45a16ed6" providerId="LiveId" clId="{E20936BF-2352-4A72-9B15-E9E3FC82C3EA}" dt="2021-04-05T06:05:31.241" v="9247" actId="26606"/>
          <ac:spMkLst>
            <pc:docMk/>
            <pc:sldMk cId="1674071414" sldId="275"/>
            <ac:spMk id="22" creationId="{92CC4BDB-5B81-4023-B967-7DF04BC13389}"/>
          </ac:spMkLst>
        </pc:spChg>
        <pc:spChg chg="add">
          <ac:chgData name="sharath sasidharan" userId="b85a3d6e45a16ed6" providerId="LiveId" clId="{E20936BF-2352-4A72-9B15-E9E3FC82C3EA}" dt="2021-04-05T06:05:31.257" v="9248" actId="26606"/>
          <ac:spMkLst>
            <pc:docMk/>
            <pc:sldMk cId="1674071414" sldId="275"/>
            <ac:spMk id="24" creationId="{F3060C83-F051-4F0E-ABAD-AA0DFC48B218}"/>
          </ac:spMkLst>
        </pc:spChg>
        <pc:spChg chg="add">
          <ac:chgData name="sharath sasidharan" userId="b85a3d6e45a16ed6" providerId="LiveId" clId="{E20936BF-2352-4A72-9B15-E9E3FC82C3EA}" dt="2021-04-05T06:05:31.257" v="9248" actId="26606"/>
          <ac:spMkLst>
            <pc:docMk/>
            <pc:sldMk cId="1674071414" sldId="275"/>
            <ac:spMk id="25" creationId="{83C98ABE-055B-441F-B07E-44F97F083C39}"/>
          </ac:spMkLst>
        </pc:spChg>
        <pc:spChg chg="add">
          <ac:chgData name="sharath sasidharan" userId="b85a3d6e45a16ed6" providerId="LiveId" clId="{E20936BF-2352-4A72-9B15-E9E3FC82C3EA}" dt="2021-04-05T06:05:31.257" v="9248" actId="26606"/>
          <ac:spMkLst>
            <pc:docMk/>
            <pc:sldMk cId="1674071414" sldId="275"/>
            <ac:spMk id="26" creationId="{29FDB030-9B49-4CED-8CCD-4D99382388AC}"/>
          </ac:spMkLst>
        </pc:spChg>
        <pc:spChg chg="add">
          <ac:chgData name="sharath sasidharan" userId="b85a3d6e45a16ed6" providerId="LiveId" clId="{E20936BF-2352-4A72-9B15-E9E3FC82C3EA}" dt="2021-04-05T06:05:31.257" v="9248" actId="26606"/>
          <ac:spMkLst>
            <pc:docMk/>
            <pc:sldMk cId="1674071414" sldId="275"/>
            <ac:spMk id="27" creationId="{3783CA14-24A1-485C-8B30-D6A5D87987AD}"/>
          </ac:spMkLst>
        </pc:spChg>
        <pc:spChg chg="add">
          <ac:chgData name="sharath sasidharan" userId="b85a3d6e45a16ed6" providerId="LiveId" clId="{E20936BF-2352-4A72-9B15-E9E3FC82C3EA}" dt="2021-04-05T06:05:31.257" v="9248" actId="26606"/>
          <ac:spMkLst>
            <pc:docMk/>
            <pc:sldMk cId="1674071414" sldId="275"/>
            <ac:spMk id="28" creationId="{9A97C86A-04D6-40F7-AE84-31AB43E6A846}"/>
          </ac:spMkLst>
        </pc:spChg>
        <pc:spChg chg="add">
          <ac:chgData name="sharath sasidharan" userId="b85a3d6e45a16ed6" providerId="LiveId" clId="{E20936BF-2352-4A72-9B15-E9E3FC82C3EA}" dt="2021-04-05T06:05:31.257" v="9248" actId="26606"/>
          <ac:spMkLst>
            <pc:docMk/>
            <pc:sldMk cId="1674071414" sldId="275"/>
            <ac:spMk id="29" creationId="{FF9F2414-84E8-453E-B1F3-389FDE8192D9}"/>
          </ac:spMkLst>
        </pc:spChg>
        <pc:spChg chg="add">
          <ac:chgData name="sharath sasidharan" userId="b85a3d6e45a16ed6" providerId="LiveId" clId="{E20936BF-2352-4A72-9B15-E9E3FC82C3EA}" dt="2021-04-05T06:05:31.257" v="9248" actId="26606"/>
          <ac:spMkLst>
            <pc:docMk/>
            <pc:sldMk cId="1674071414" sldId="275"/>
            <ac:spMk id="30" creationId="{3ECA69A1-7536-43AC-85EF-C7106179F5ED}"/>
          </ac:spMkLst>
        </pc:spChg>
        <pc:picChg chg="add mod">
          <ac:chgData name="sharath sasidharan" userId="b85a3d6e45a16ed6" providerId="LiveId" clId="{E20936BF-2352-4A72-9B15-E9E3FC82C3EA}" dt="2021-04-05T06:05:37.316" v="9250" actId="14100"/>
          <ac:picMkLst>
            <pc:docMk/>
            <pc:sldMk cId="1674071414" sldId="275"/>
            <ac:picMk id="3" creationId="{7D66392E-7EE2-4DDF-ACAB-1B4E7BAA930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E82789-7734-446E-85EB-C0C631ACBD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685490-E8EF-42A4-9884-9991E3613425}">
      <dgm:prSet/>
      <dgm:spPr/>
      <dgm:t>
        <a:bodyPr/>
        <a:lstStyle/>
        <a:p>
          <a:r>
            <a:rPr lang="en-US"/>
            <a:t>EDA (Slide2 to 6)</a:t>
          </a:r>
        </a:p>
      </dgm:t>
    </dgm:pt>
    <dgm:pt modelId="{0E3857E2-56E7-454A-86F1-D9C39DB7B229}" type="parTrans" cxnId="{A13511FB-1B41-4B9D-A582-A0C3C526B51A}">
      <dgm:prSet/>
      <dgm:spPr/>
      <dgm:t>
        <a:bodyPr/>
        <a:lstStyle/>
        <a:p>
          <a:endParaRPr lang="en-US"/>
        </a:p>
      </dgm:t>
    </dgm:pt>
    <dgm:pt modelId="{453B5AC1-5385-4B31-A108-0F9FC7740C98}" type="sibTrans" cxnId="{A13511FB-1B41-4B9D-A582-A0C3C526B51A}">
      <dgm:prSet/>
      <dgm:spPr/>
      <dgm:t>
        <a:bodyPr/>
        <a:lstStyle/>
        <a:p>
          <a:endParaRPr lang="en-US"/>
        </a:p>
      </dgm:t>
    </dgm:pt>
    <dgm:pt modelId="{94E74DA3-7036-43BA-9E80-09242165E532}">
      <dgm:prSet/>
      <dgm:spPr/>
      <dgm:t>
        <a:bodyPr/>
        <a:lstStyle/>
        <a:p>
          <a:r>
            <a:rPr lang="en-US" i="0"/>
            <a:t>Use of Market Basket Analysis (Association Rules) --&gt;Write Something about the association rules and its relevance in this case --&gt;Add KNIME workflow Image or Python package used --&gt;Write about threshold values of Support and Confidence    (SLIDE 7 TO 10 )</a:t>
          </a:r>
          <a:endParaRPr lang="en-US"/>
        </a:p>
      </dgm:t>
    </dgm:pt>
    <dgm:pt modelId="{805A685D-8C94-47C2-A0AC-316197A423C1}" type="parTrans" cxnId="{9947FB56-6C05-452E-B53A-5C87C49C1F47}">
      <dgm:prSet/>
      <dgm:spPr/>
      <dgm:t>
        <a:bodyPr/>
        <a:lstStyle/>
        <a:p>
          <a:endParaRPr lang="en-US"/>
        </a:p>
      </dgm:t>
    </dgm:pt>
    <dgm:pt modelId="{5FA66496-2F44-4829-97C8-8E8C7F9CEC74}" type="sibTrans" cxnId="{9947FB56-6C05-452E-B53A-5C87C49C1F47}">
      <dgm:prSet/>
      <dgm:spPr/>
      <dgm:t>
        <a:bodyPr/>
        <a:lstStyle/>
        <a:p>
          <a:endParaRPr lang="en-US"/>
        </a:p>
      </dgm:t>
    </dgm:pt>
    <dgm:pt modelId="{E3BE13AC-D037-4AAB-B53A-A5C94C950277}">
      <dgm:prSet/>
      <dgm:spPr/>
      <dgm:t>
        <a:bodyPr/>
        <a:lstStyle/>
        <a:p>
          <a:r>
            <a:rPr lang="en-US" i="0"/>
            <a:t>Associations Identified --&gt; Put the associations in a tabular manner --&gt; Explain about support, confidence, &amp; lift values that are calculated (Slide 11 to 14)</a:t>
          </a:r>
          <a:endParaRPr lang="en-US"/>
        </a:p>
      </dgm:t>
    </dgm:pt>
    <dgm:pt modelId="{D6D511DE-470E-4749-B8D7-2EF68EC85F6C}" type="parTrans" cxnId="{BCBA1E2D-7D51-4B84-8AFB-AB81A44BF8AA}">
      <dgm:prSet/>
      <dgm:spPr/>
      <dgm:t>
        <a:bodyPr/>
        <a:lstStyle/>
        <a:p>
          <a:endParaRPr lang="en-US"/>
        </a:p>
      </dgm:t>
    </dgm:pt>
    <dgm:pt modelId="{C28AF9FF-9A5F-4140-BC94-2F2AB8139021}" type="sibTrans" cxnId="{BCBA1E2D-7D51-4B84-8AFB-AB81A44BF8AA}">
      <dgm:prSet/>
      <dgm:spPr/>
      <dgm:t>
        <a:bodyPr/>
        <a:lstStyle/>
        <a:p>
          <a:endParaRPr lang="en-US"/>
        </a:p>
      </dgm:t>
    </dgm:pt>
    <dgm:pt modelId="{56FF8AF3-4B6A-4986-90B0-7E5B7A9FF0A5}">
      <dgm:prSet/>
      <dgm:spPr/>
      <dgm:t>
        <a:bodyPr/>
        <a:lstStyle/>
        <a:p>
          <a:r>
            <a:rPr lang="en-US" i="0"/>
            <a:t>Suggestion of Possible Combos with Lucrative Offers --&gt; Write recommendations --&gt; Make discount offers or combos (or buy two get one free) based on the associations and your experience. (Slide 15 to 17)</a:t>
          </a:r>
          <a:endParaRPr lang="en-US"/>
        </a:p>
      </dgm:t>
    </dgm:pt>
    <dgm:pt modelId="{731A8E34-C809-4543-AEBB-E777D0CF09DE}" type="parTrans" cxnId="{A235C366-3FA9-47FD-86D9-2D6CA715255D}">
      <dgm:prSet/>
      <dgm:spPr/>
      <dgm:t>
        <a:bodyPr/>
        <a:lstStyle/>
        <a:p>
          <a:endParaRPr lang="en-US"/>
        </a:p>
      </dgm:t>
    </dgm:pt>
    <dgm:pt modelId="{A32FB2DD-5BF0-42C4-8A8F-BA154AB91E3D}" type="sibTrans" cxnId="{A235C366-3FA9-47FD-86D9-2D6CA715255D}">
      <dgm:prSet/>
      <dgm:spPr/>
      <dgm:t>
        <a:bodyPr/>
        <a:lstStyle/>
        <a:p>
          <a:endParaRPr lang="en-US"/>
        </a:p>
      </dgm:t>
    </dgm:pt>
    <dgm:pt modelId="{C8A03F39-4AB3-4FED-B107-5E78A1E0EB17}" type="pres">
      <dgm:prSet presAssocID="{06E82789-7734-446E-85EB-C0C631ACBD03}" presName="linear" presStyleCnt="0">
        <dgm:presLayoutVars>
          <dgm:animLvl val="lvl"/>
          <dgm:resizeHandles val="exact"/>
        </dgm:presLayoutVars>
      </dgm:prSet>
      <dgm:spPr/>
    </dgm:pt>
    <dgm:pt modelId="{D1FDDFC2-18EC-469C-806F-2CA42A949D80}" type="pres">
      <dgm:prSet presAssocID="{A1685490-E8EF-42A4-9884-9991E3613425}" presName="parentText" presStyleLbl="node1" presStyleIdx="0" presStyleCnt="4">
        <dgm:presLayoutVars>
          <dgm:chMax val="0"/>
          <dgm:bulletEnabled val="1"/>
        </dgm:presLayoutVars>
      </dgm:prSet>
      <dgm:spPr/>
    </dgm:pt>
    <dgm:pt modelId="{CF0CAB1D-9595-4A93-80DB-DAD4B051AC96}" type="pres">
      <dgm:prSet presAssocID="{453B5AC1-5385-4B31-A108-0F9FC7740C98}" presName="spacer" presStyleCnt="0"/>
      <dgm:spPr/>
    </dgm:pt>
    <dgm:pt modelId="{F7851ECC-1B6E-4624-8421-1D9971E01A9D}" type="pres">
      <dgm:prSet presAssocID="{94E74DA3-7036-43BA-9E80-09242165E532}" presName="parentText" presStyleLbl="node1" presStyleIdx="1" presStyleCnt="4">
        <dgm:presLayoutVars>
          <dgm:chMax val="0"/>
          <dgm:bulletEnabled val="1"/>
        </dgm:presLayoutVars>
      </dgm:prSet>
      <dgm:spPr/>
    </dgm:pt>
    <dgm:pt modelId="{3B7453C6-4785-4D8F-B99F-3E1AB1CD995C}" type="pres">
      <dgm:prSet presAssocID="{5FA66496-2F44-4829-97C8-8E8C7F9CEC74}" presName="spacer" presStyleCnt="0"/>
      <dgm:spPr/>
    </dgm:pt>
    <dgm:pt modelId="{901E7D6F-FE9B-44AB-9999-92A92104874F}" type="pres">
      <dgm:prSet presAssocID="{E3BE13AC-D037-4AAB-B53A-A5C94C950277}" presName="parentText" presStyleLbl="node1" presStyleIdx="2" presStyleCnt="4">
        <dgm:presLayoutVars>
          <dgm:chMax val="0"/>
          <dgm:bulletEnabled val="1"/>
        </dgm:presLayoutVars>
      </dgm:prSet>
      <dgm:spPr/>
    </dgm:pt>
    <dgm:pt modelId="{0C8A5614-DCCA-4527-A1D1-ECA9725E3882}" type="pres">
      <dgm:prSet presAssocID="{C28AF9FF-9A5F-4140-BC94-2F2AB8139021}" presName="spacer" presStyleCnt="0"/>
      <dgm:spPr/>
    </dgm:pt>
    <dgm:pt modelId="{81944D66-893E-4987-9AC6-F737023EEA66}" type="pres">
      <dgm:prSet presAssocID="{56FF8AF3-4B6A-4986-90B0-7E5B7A9FF0A5}" presName="parentText" presStyleLbl="node1" presStyleIdx="3" presStyleCnt="4">
        <dgm:presLayoutVars>
          <dgm:chMax val="0"/>
          <dgm:bulletEnabled val="1"/>
        </dgm:presLayoutVars>
      </dgm:prSet>
      <dgm:spPr/>
    </dgm:pt>
  </dgm:ptLst>
  <dgm:cxnLst>
    <dgm:cxn modelId="{BCBA1E2D-7D51-4B84-8AFB-AB81A44BF8AA}" srcId="{06E82789-7734-446E-85EB-C0C631ACBD03}" destId="{E3BE13AC-D037-4AAB-B53A-A5C94C950277}" srcOrd="2" destOrd="0" parTransId="{D6D511DE-470E-4749-B8D7-2EF68EC85F6C}" sibTransId="{C28AF9FF-9A5F-4140-BC94-2F2AB8139021}"/>
    <dgm:cxn modelId="{E557875F-A05E-4BEA-8F56-5EDFCF4D4355}" type="presOf" srcId="{E3BE13AC-D037-4AAB-B53A-A5C94C950277}" destId="{901E7D6F-FE9B-44AB-9999-92A92104874F}" srcOrd="0" destOrd="0" presId="urn:microsoft.com/office/officeart/2005/8/layout/vList2"/>
    <dgm:cxn modelId="{A235C366-3FA9-47FD-86D9-2D6CA715255D}" srcId="{06E82789-7734-446E-85EB-C0C631ACBD03}" destId="{56FF8AF3-4B6A-4986-90B0-7E5B7A9FF0A5}" srcOrd="3" destOrd="0" parTransId="{731A8E34-C809-4543-AEBB-E777D0CF09DE}" sibTransId="{A32FB2DD-5BF0-42C4-8A8F-BA154AB91E3D}"/>
    <dgm:cxn modelId="{9947FB56-6C05-452E-B53A-5C87C49C1F47}" srcId="{06E82789-7734-446E-85EB-C0C631ACBD03}" destId="{94E74DA3-7036-43BA-9E80-09242165E532}" srcOrd="1" destOrd="0" parTransId="{805A685D-8C94-47C2-A0AC-316197A423C1}" sibTransId="{5FA66496-2F44-4829-97C8-8E8C7F9CEC74}"/>
    <dgm:cxn modelId="{0BA930B5-20D5-4E43-820F-A1F8A06DCBC4}" type="presOf" srcId="{56FF8AF3-4B6A-4986-90B0-7E5B7A9FF0A5}" destId="{81944D66-893E-4987-9AC6-F737023EEA66}" srcOrd="0" destOrd="0" presId="urn:microsoft.com/office/officeart/2005/8/layout/vList2"/>
    <dgm:cxn modelId="{43CF3BD5-16F3-4248-857F-A405757F2B1D}" type="presOf" srcId="{A1685490-E8EF-42A4-9884-9991E3613425}" destId="{D1FDDFC2-18EC-469C-806F-2CA42A949D80}" srcOrd="0" destOrd="0" presId="urn:microsoft.com/office/officeart/2005/8/layout/vList2"/>
    <dgm:cxn modelId="{9ED05AE4-C57B-42E7-A4D7-F79C156E0AAD}" type="presOf" srcId="{94E74DA3-7036-43BA-9E80-09242165E532}" destId="{F7851ECC-1B6E-4624-8421-1D9971E01A9D}" srcOrd="0" destOrd="0" presId="urn:microsoft.com/office/officeart/2005/8/layout/vList2"/>
    <dgm:cxn modelId="{952933ED-B34D-481A-B4CA-DBBD4871ED08}" type="presOf" srcId="{06E82789-7734-446E-85EB-C0C631ACBD03}" destId="{C8A03F39-4AB3-4FED-B107-5E78A1E0EB17}" srcOrd="0" destOrd="0" presId="urn:microsoft.com/office/officeart/2005/8/layout/vList2"/>
    <dgm:cxn modelId="{A13511FB-1B41-4B9D-A582-A0C3C526B51A}" srcId="{06E82789-7734-446E-85EB-C0C631ACBD03}" destId="{A1685490-E8EF-42A4-9884-9991E3613425}" srcOrd="0" destOrd="0" parTransId="{0E3857E2-56E7-454A-86F1-D9C39DB7B229}" sibTransId="{453B5AC1-5385-4B31-A108-0F9FC7740C98}"/>
    <dgm:cxn modelId="{8E6858D4-6296-470C-8D39-C6F00222AEF7}" type="presParOf" srcId="{C8A03F39-4AB3-4FED-B107-5E78A1E0EB17}" destId="{D1FDDFC2-18EC-469C-806F-2CA42A949D80}" srcOrd="0" destOrd="0" presId="urn:microsoft.com/office/officeart/2005/8/layout/vList2"/>
    <dgm:cxn modelId="{D98533E3-F1C6-492F-9B02-4AEE28CED0B1}" type="presParOf" srcId="{C8A03F39-4AB3-4FED-B107-5E78A1E0EB17}" destId="{CF0CAB1D-9595-4A93-80DB-DAD4B051AC96}" srcOrd="1" destOrd="0" presId="urn:microsoft.com/office/officeart/2005/8/layout/vList2"/>
    <dgm:cxn modelId="{F8413ACE-13FB-41F6-86C5-A4663925823A}" type="presParOf" srcId="{C8A03F39-4AB3-4FED-B107-5E78A1E0EB17}" destId="{F7851ECC-1B6E-4624-8421-1D9971E01A9D}" srcOrd="2" destOrd="0" presId="urn:microsoft.com/office/officeart/2005/8/layout/vList2"/>
    <dgm:cxn modelId="{659DDA9F-0472-46D1-8891-D61247C7B4EC}" type="presParOf" srcId="{C8A03F39-4AB3-4FED-B107-5E78A1E0EB17}" destId="{3B7453C6-4785-4D8F-B99F-3E1AB1CD995C}" srcOrd="3" destOrd="0" presId="urn:microsoft.com/office/officeart/2005/8/layout/vList2"/>
    <dgm:cxn modelId="{E12A906B-5CBE-4FEF-9090-DA2E08EAC50D}" type="presParOf" srcId="{C8A03F39-4AB3-4FED-B107-5E78A1E0EB17}" destId="{901E7D6F-FE9B-44AB-9999-92A92104874F}" srcOrd="4" destOrd="0" presId="urn:microsoft.com/office/officeart/2005/8/layout/vList2"/>
    <dgm:cxn modelId="{8F153C44-FA1E-42BD-BC48-53B9FF3C3198}" type="presParOf" srcId="{C8A03F39-4AB3-4FED-B107-5E78A1E0EB17}" destId="{0C8A5614-DCCA-4527-A1D1-ECA9725E3882}" srcOrd="5" destOrd="0" presId="urn:microsoft.com/office/officeart/2005/8/layout/vList2"/>
    <dgm:cxn modelId="{A9D731D9-FE3A-4219-BECB-20E2C299ADA1}" type="presParOf" srcId="{C8A03F39-4AB3-4FED-B107-5E78A1E0EB17}" destId="{81944D66-893E-4987-9AC6-F737023EEA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DDFC2-18EC-469C-806F-2CA42A949D80}">
      <dsp:nvSpPr>
        <dsp:cNvPr id="0" name=""/>
        <dsp:cNvSpPr/>
      </dsp:nvSpPr>
      <dsp:spPr>
        <a:xfrm>
          <a:off x="0" y="304081"/>
          <a:ext cx="6555347"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EDA (Slide2 to 6)</a:t>
          </a:r>
        </a:p>
      </dsp:txBody>
      <dsp:txXfrm>
        <a:off x="58469" y="362550"/>
        <a:ext cx="6438409" cy="1080812"/>
      </dsp:txXfrm>
    </dsp:sp>
    <dsp:sp modelId="{F7851ECC-1B6E-4624-8421-1D9971E01A9D}">
      <dsp:nvSpPr>
        <dsp:cNvPr id="0" name=""/>
        <dsp:cNvSpPr/>
      </dsp:nvSpPr>
      <dsp:spPr>
        <a:xfrm>
          <a:off x="0" y="1550792"/>
          <a:ext cx="6555347"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0" kern="1200"/>
            <a:t>Use of Market Basket Analysis (Association Rules) --&gt;Write Something about the association rules and its relevance in this case --&gt;Add KNIME workflow Image or Python package used --&gt;Write about threshold values of Support and Confidence    (SLIDE 7 TO 10 )</a:t>
          </a:r>
          <a:endParaRPr lang="en-US" sz="1700" kern="1200"/>
        </a:p>
      </dsp:txBody>
      <dsp:txXfrm>
        <a:off x="58469" y="1609261"/>
        <a:ext cx="6438409" cy="1080812"/>
      </dsp:txXfrm>
    </dsp:sp>
    <dsp:sp modelId="{901E7D6F-FE9B-44AB-9999-92A92104874F}">
      <dsp:nvSpPr>
        <dsp:cNvPr id="0" name=""/>
        <dsp:cNvSpPr/>
      </dsp:nvSpPr>
      <dsp:spPr>
        <a:xfrm>
          <a:off x="0" y="2797503"/>
          <a:ext cx="6555347"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0" kern="1200"/>
            <a:t>Associations Identified --&gt; Put the associations in a tabular manner --&gt; Explain about support, confidence, &amp; lift values that are calculated (Slide 11 to 14)</a:t>
          </a:r>
          <a:endParaRPr lang="en-US" sz="1700" kern="1200"/>
        </a:p>
      </dsp:txBody>
      <dsp:txXfrm>
        <a:off x="58469" y="2855972"/>
        <a:ext cx="6438409" cy="1080812"/>
      </dsp:txXfrm>
    </dsp:sp>
    <dsp:sp modelId="{81944D66-893E-4987-9AC6-F737023EEA66}">
      <dsp:nvSpPr>
        <dsp:cNvPr id="0" name=""/>
        <dsp:cNvSpPr/>
      </dsp:nvSpPr>
      <dsp:spPr>
        <a:xfrm>
          <a:off x="0" y="4044214"/>
          <a:ext cx="6555347"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0" kern="1200"/>
            <a:t>Suggestion of Possible Combos with Lucrative Offers --&gt; Write recommendations --&gt; Make discount offers or combos (or buy two get one free) based on the associations and your experience. (Slide 15 to 17)</a:t>
          </a:r>
          <a:endParaRPr lang="en-US" sz="1700" kern="1200"/>
        </a:p>
      </dsp:txBody>
      <dsp:txXfrm>
        <a:off x="58469" y="4102683"/>
        <a:ext cx="6438409" cy="10808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74C0-E271-4DDE-A93B-6EB2291C6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761DF-475F-498F-A097-36B652AAE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A02E37-B4F8-4E4B-B65C-1B55BD0B0DEE}"/>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5" name="Footer Placeholder 4">
            <a:extLst>
              <a:ext uri="{FF2B5EF4-FFF2-40B4-BE49-F238E27FC236}">
                <a16:creationId xmlns:a16="http://schemas.microsoft.com/office/drawing/2014/main" id="{9D873E12-6F54-4FF8-B831-FE1005E01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C9F12-FDB3-46CB-826E-7DD19DAD909B}"/>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20483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C2C0-A9D8-41F5-946F-F4EBFCEC3A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7CD16-53BF-4883-A20C-9B0A96DF5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02FD3-1EFA-4BAB-B892-AFD1B1AB6028}"/>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5" name="Footer Placeholder 4">
            <a:extLst>
              <a:ext uri="{FF2B5EF4-FFF2-40B4-BE49-F238E27FC236}">
                <a16:creationId xmlns:a16="http://schemas.microsoft.com/office/drawing/2014/main" id="{7513E0FA-9967-49CE-B61F-771B1A28E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B40F3-654F-43FB-931C-F041F58D5BE8}"/>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15257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52A76-ECF0-4889-B5D6-1D17103D03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34A7C2-3041-4E95-88C6-892ECDFE30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D934C-8FF4-4E8B-9F34-B0EBC4A864AF}"/>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5" name="Footer Placeholder 4">
            <a:extLst>
              <a:ext uri="{FF2B5EF4-FFF2-40B4-BE49-F238E27FC236}">
                <a16:creationId xmlns:a16="http://schemas.microsoft.com/office/drawing/2014/main" id="{63F7ED75-5C87-4B86-82CC-0CB6B68DF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73A4F-0CE5-4617-9081-27DF62BC9EA5}"/>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256255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51EA-43CB-44C2-B021-CE3140EC3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B66678-A909-45A9-99C9-C49C0E0CA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6E70D-7578-47CB-9230-64B93A8CED1A}"/>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5" name="Footer Placeholder 4">
            <a:extLst>
              <a:ext uri="{FF2B5EF4-FFF2-40B4-BE49-F238E27FC236}">
                <a16:creationId xmlns:a16="http://schemas.microsoft.com/office/drawing/2014/main" id="{E8CE695F-D633-4149-97E3-127761F11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3D673-61C5-482C-8450-C7AF91FB09C8}"/>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427137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F2CC-A1BC-473B-8D5D-A218BE28D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75D354-DDAF-409F-ACBF-62BF93B6A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13307-C902-44C1-9BA3-35E0CAF7F204}"/>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5" name="Footer Placeholder 4">
            <a:extLst>
              <a:ext uri="{FF2B5EF4-FFF2-40B4-BE49-F238E27FC236}">
                <a16:creationId xmlns:a16="http://schemas.microsoft.com/office/drawing/2014/main" id="{77A648CC-19C1-47AF-BC0E-70C437F5B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4105F-5331-43A3-885C-5829FA60897D}"/>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279506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EDC-8C4E-423A-89B4-4C41259C0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6F8B9-F8E5-4D9C-AD52-E1E00FB0A9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77B60-DA7A-4942-BE1F-B17BD8A0C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A9E554-B096-4B10-8311-8A3F49EFE923}"/>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6" name="Footer Placeholder 5">
            <a:extLst>
              <a:ext uri="{FF2B5EF4-FFF2-40B4-BE49-F238E27FC236}">
                <a16:creationId xmlns:a16="http://schemas.microsoft.com/office/drawing/2014/main" id="{80D18FEA-B575-4440-AA20-DCA116C6B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FFCD8-3DAE-4CC8-AD0B-3697192CC8AC}"/>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382571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80D5-35F9-4D71-A893-33458726B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2C6388-41A5-4B68-8038-B8866FCDC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D7B8FF-D1EB-4F3B-879C-B056A3325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B5AD95-FC1B-4F5B-A1B1-0F7991DE9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6454A-017E-49E2-B08F-916CBEBB08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CD630D-9903-431E-A1FA-FE6896AB1B3E}"/>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8" name="Footer Placeholder 7">
            <a:extLst>
              <a:ext uri="{FF2B5EF4-FFF2-40B4-BE49-F238E27FC236}">
                <a16:creationId xmlns:a16="http://schemas.microsoft.com/office/drawing/2014/main" id="{6E5B43C5-D150-4EEC-8CBD-F7AB1D342C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DACE80-127A-4B72-BC44-679E19063115}"/>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131681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1792-3172-4E7D-B3BC-A7DB691336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9EFCF-EDF4-42C1-9E9E-826426DA5B2F}"/>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4" name="Footer Placeholder 3">
            <a:extLst>
              <a:ext uri="{FF2B5EF4-FFF2-40B4-BE49-F238E27FC236}">
                <a16:creationId xmlns:a16="http://schemas.microsoft.com/office/drawing/2014/main" id="{C834F7E0-9714-4981-BF1F-D29A50A82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1B4E33-DAD6-4D6D-AD4B-7F596B595CCE}"/>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311369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FA5E9-029A-4ECE-8075-6EC38FEDB276}"/>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3" name="Footer Placeholder 2">
            <a:extLst>
              <a:ext uri="{FF2B5EF4-FFF2-40B4-BE49-F238E27FC236}">
                <a16:creationId xmlns:a16="http://schemas.microsoft.com/office/drawing/2014/main" id="{1CFF31FA-CE68-4876-B661-A603F440B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A39F81-2689-4E6C-A17E-6F1B6B3C15FE}"/>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428045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9C15-70CE-4FE0-AEC8-9177D976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ACD56A-4156-4668-8D00-5A2D2852D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3446A-C018-40D8-B6BA-30AC6B0E0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D8352-ABB1-4C8B-9711-E7D3841DFE27}"/>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6" name="Footer Placeholder 5">
            <a:extLst>
              <a:ext uri="{FF2B5EF4-FFF2-40B4-BE49-F238E27FC236}">
                <a16:creationId xmlns:a16="http://schemas.microsoft.com/office/drawing/2014/main" id="{926D06D5-1048-4AF3-A0E7-0B67D958C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1EBD1-6E29-46D4-949E-B5178949B6B4}"/>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111769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0C09-540B-454C-8665-1F83D7A11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CEF1A3-C322-4015-9948-0B00E58D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4AEDA-82B2-4712-BA3E-29A656559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E4B42-188C-4EED-B4DA-C866EA3FEBCC}"/>
              </a:ext>
            </a:extLst>
          </p:cNvPr>
          <p:cNvSpPr>
            <a:spLocks noGrp="1"/>
          </p:cNvSpPr>
          <p:nvPr>
            <p:ph type="dt" sz="half" idx="10"/>
          </p:nvPr>
        </p:nvSpPr>
        <p:spPr/>
        <p:txBody>
          <a:bodyPr/>
          <a:lstStyle/>
          <a:p>
            <a:fld id="{E6AECBB8-7D45-4941-8858-B1D935589733}" type="datetimeFigureOut">
              <a:rPr lang="en-US" smtClean="0"/>
              <a:t>4/5/2021</a:t>
            </a:fld>
            <a:endParaRPr lang="en-US"/>
          </a:p>
        </p:txBody>
      </p:sp>
      <p:sp>
        <p:nvSpPr>
          <p:cNvPr id="6" name="Footer Placeholder 5">
            <a:extLst>
              <a:ext uri="{FF2B5EF4-FFF2-40B4-BE49-F238E27FC236}">
                <a16:creationId xmlns:a16="http://schemas.microsoft.com/office/drawing/2014/main" id="{976C577D-C5C2-49C2-904A-DB9C91056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1F405-9D5E-4B16-888A-9697A363EE56}"/>
              </a:ext>
            </a:extLst>
          </p:cNvPr>
          <p:cNvSpPr>
            <a:spLocks noGrp="1"/>
          </p:cNvSpPr>
          <p:nvPr>
            <p:ph type="sldNum" sz="quarter" idx="12"/>
          </p:nvPr>
        </p:nvSpPr>
        <p:spPr/>
        <p:txBody>
          <a:bodyPr/>
          <a:lstStyle/>
          <a:p>
            <a:fld id="{B8902E69-630D-44CB-898E-D7B32528325A}" type="slidenum">
              <a:rPr lang="en-US" smtClean="0"/>
              <a:t>‹#›</a:t>
            </a:fld>
            <a:endParaRPr lang="en-US"/>
          </a:p>
        </p:txBody>
      </p:sp>
    </p:spTree>
    <p:extLst>
      <p:ext uri="{BB962C8B-B14F-4D97-AF65-F5344CB8AC3E}">
        <p14:creationId xmlns:p14="http://schemas.microsoft.com/office/powerpoint/2010/main" val="195768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07BBD-DFC4-4952-89E0-44CA50D97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43078A-F203-4CFB-8C8A-286EFB179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5CF8D-8794-4CBF-B434-61662D243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ECBB8-7D45-4941-8858-B1D935589733}" type="datetimeFigureOut">
              <a:rPr lang="en-US" smtClean="0"/>
              <a:t>4/5/2021</a:t>
            </a:fld>
            <a:endParaRPr lang="en-US"/>
          </a:p>
        </p:txBody>
      </p:sp>
      <p:sp>
        <p:nvSpPr>
          <p:cNvPr id="5" name="Footer Placeholder 4">
            <a:extLst>
              <a:ext uri="{FF2B5EF4-FFF2-40B4-BE49-F238E27FC236}">
                <a16:creationId xmlns:a16="http://schemas.microsoft.com/office/drawing/2014/main" id="{F57F8496-93C8-48C5-926E-95E2F3D62A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8E94FC-5976-45F4-A81A-7000F5396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02E69-630D-44CB-898E-D7B32528325A}" type="slidenum">
              <a:rPr lang="en-US" smtClean="0"/>
              <a:t>‹#›</a:t>
            </a:fld>
            <a:endParaRPr lang="en-US"/>
          </a:p>
        </p:txBody>
      </p:sp>
    </p:spTree>
    <p:extLst>
      <p:ext uri="{BB962C8B-B14F-4D97-AF65-F5344CB8AC3E}">
        <p14:creationId xmlns:p14="http://schemas.microsoft.com/office/powerpoint/2010/main" val="353998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9E64DE4-D2ED-44B4-A100-EC989E6137E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Content table</a:t>
            </a:r>
          </a:p>
        </p:txBody>
      </p:sp>
      <p:graphicFrame>
        <p:nvGraphicFramePr>
          <p:cNvPr id="32" name="Content Placeholder 5">
            <a:extLst>
              <a:ext uri="{FF2B5EF4-FFF2-40B4-BE49-F238E27FC236}">
                <a16:creationId xmlns:a16="http://schemas.microsoft.com/office/drawing/2014/main" id="{51D34EF4-225F-4417-BE12-1B33C47C880C}"/>
              </a:ext>
            </a:extLst>
          </p:cNvPr>
          <p:cNvGraphicFramePr>
            <a:graphicFrameLocks noGrp="1"/>
          </p:cNvGraphicFramePr>
          <p:nvPr>
            <p:ph idx="1"/>
          </p:nvPr>
        </p:nvGraphicFramePr>
        <p:xfrm>
          <a:off x="4810259"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5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84388B-3552-4FD5-A34D-BC7033ED563B}"/>
              </a:ext>
            </a:extLst>
          </p:cNvPr>
          <p:cNvSpPr>
            <a:spLocks noGrp="1"/>
          </p:cNvSpPr>
          <p:nvPr>
            <p:ph idx="1"/>
          </p:nvPr>
        </p:nvSpPr>
        <p:spPr>
          <a:xfrm>
            <a:off x="699702" y="254000"/>
            <a:ext cx="10515600" cy="6339840"/>
          </a:xfrm>
        </p:spPr>
        <p:txBody>
          <a:bodyPr>
            <a:normAutofit/>
          </a:bodyPr>
          <a:lstStyle/>
          <a:p>
            <a:pPr algn="just"/>
            <a:r>
              <a:rPr lang="en-US" sz="1800" dirty="0"/>
              <a:t>The threshold I have used for this data set is support of 0.09 so almost 10% of the customers basket will have the given combo of products. The confidence is set at 0.5. when we increase the support level the number of records will be less as we need higher percentage of customers to have products that are bought in similar combo or pattern.</a:t>
            </a:r>
          </a:p>
          <a:p>
            <a:pPr algn="just"/>
            <a:r>
              <a:rPr lang="en-US" sz="1800" dirty="0"/>
              <a:t>In the association rule another important is part is the lift value. Higher the lift value the better. If there are two products In the basket and there are two combination of suggestions then, we can check which combination has the higher lift value and based on the value we suggest the highest value combination first.</a:t>
            </a:r>
          </a:p>
          <a:p>
            <a:pPr algn="just"/>
            <a:r>
              <a:rPr lang="en-US" sz="1800" dirty="0"/>
              <a:t>The consequent column show what product can be suggested to the customer if there are two products in his cart. E.g.: in our association rule output we can see dinner roll and pasta in the customer basket then we can suggest the customer to buy soda because previous customers who bought dinner roll and pasta have bought soda.</a:t>
            </a:r>
          </a:p>
          <a:p>
            <a:pPr marL="0" indent="0" algn="just">
              <a:buNone/>
            </a:pPr>
            <a:endParaRPr lang="en-US" sz="1800" dirty="0"/>
          </a:p>
          <a:p>
            <a:pPr algn="just"/>
            <a:endParaRPr lang="en-US" sz="1800" dirty="0"/>
          </a:p>
        </p:txBody>
      </p:sp>
    </p:spTree>
    <p:extLst>
      <p:ext uri="{BB962C8B-B14F-4D97-AF65-F5344CB8AC3E}">
        <p14:creationId xmlns:p14="http://schemas.microsoft.com/office/powerpoint/2010/main" val="82789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1">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4" name="Picture 73">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575867"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C9CFC3DB-82A8-43B1-A087-BA578AB3FF9C}"/>
              </a:ext>
            </a:extLst>
          </p:cNvPr>
          <p:cNvSpPr>
            <a:spLocks noGrp="1"/>
          </p:cNvSpPr>
          <p:nvPr>
            <p:ph type="title"/>
          </p:nvPr>
        </p:nvSpPr>
        <p:spPr>
          <a:xfrm>
            <a:off x="726057" y="1005841"/>
            <a:ext cx="3658053" cy="3902376"/>
          </a:xfrm>
          <a:prstGeom prst="ellipse">
            <a:avLst/>
          </a:prstGeom>
        </p:spPr>
        <p:txBody>
          <a:bodyPr vert="horz" lIns="91440" tIns="45720" rIns="91440" bIns="45720" rtlCol="0" anchor="t">
            <a:normAutofit/>
          </a:bodyPr>
          <a:lstStyle/>
          <a:p>
            <a:r>
              <a:rPr lang="en-US" sz="2000" b="1" i="0" kern="1200" dirty="0">
                <a:solidFill>
                  <a:srgbClr val="FFFFFF"/>
                </a:solidFill>
                <a:effectLst/>
                <a:latin typeface="+mj-lt"/>
                <a:ea typeface="+mj-ea"/>
                <a:cs typeface="+mj-cs"/>
              </a:rPr>
              <a:t>Associations Identified --&gt; Put the associations in a tabular manner --&gt; Explain about support, confidence, &amp; lift values that are calculated</a:t>
            </a:r>
            <a:endParaRPr lang="en-US" sz="2000" kern="1200" dirty="0">
              <a:solidFill>
                <a:srgbClr val="FFFFFF"/>
              </a:solidFill>
              <a:latin typeface="+mj-lt"/>
              <a:ea typeface="+mj-ea"/>
              <a:cs typeface="+mj-cs"/>
            </a:endParaRPr>
          </a:p>
        </p:txBody>
      </p:sp>
      <p:sp>
        <p:nvSpPr>
          <p:cNvPr id="76" name="Rectangle 75">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262"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ABE677-9063-4701-B771-3FFA87B10ECC}"/>
              </a:ext>
            </a:extLst>
          </p:cNvPr>
          <p:cNvPicPr>
            <a:picLocks noChangeAspect="1"/>
          </p:cNvPicPr>
          <p:nvPr/>
        </p:nvPicPr>
        <p:blipFill rotWithShape="1">
          <a:blip r:embed="rId3"/>
          <a:srcRect t="4938" r="5" b="2919"/>
          <a:stretch/>
        </p:blipFill>
        <p:spPr>
          <a:xfrm>
            <a:off x="5900739" y="1111952"/>
            <a:ext cx="5507803" cy="4631219"/>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233246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0543AAD-3E6B-4ED1-A3A8-B14CCF890055}"/>
              </a:ext>
            </a:extLst>
          </p:cNvPr>
          <p:cNvPicPr>
            <a:picLocks noChangeAspect="1"/>
          </p:cNvPicPr>
          <p:nvPr/>
        </p:nvPicPr>
        <p:blipFill rotWithShape="1">
          <a:blip r:embed="rId2"/>
          <a:srcRect r="3419" b="-3"/>
          <a:stretch/>
        </p:blipFill>
        <p:spPr>
          <a:xfrm>
            <a:off x="2784966" y="643467"/>
            <a:ext cx="6622067"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46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69C5FE-A202-4709-B851-ED2A7FB0F409}"/>
              </a:ext>
            </a:extLst>
          </p:cNvPr>
          <p:cNvSpPr>
            <a:spLocks noGrp="1"/>
          </p:cNvSpPr>
          <p:nvPr>
            <p:ph type="subTitle" idx="1"/>
          </p:nvPr>
        </p:nvSpPr>
        <p:spPr>
          <a:xfrm>
            <a:off x="1524000" y="628650"/>
            <a:ext cx="9144000" cy="5600700"/>
          </a:xfrm>
        </p:spPr>
        <p:txBody>
          <a:bodyPr>
            <a:normAutofit/>
          </a:bodyPr>
          <a:lstStyle/>
          <a:p>
            <a:pPr marL="342900" indent="-342900" algn="l">
              <a:buFont typeface="Arial" panose="020B0604020202020204" pitchFamily="34" charset="0"/>
              <a:buChar char="•"/>
            </a:pPr>
            <a:r>
              <a:rPr lang="en-US" sz="1800" dirty="0"/>
              <a:t>Slide 10 and 11 are the images of the association rule configuration and the output of association rule.</a:t>
            </a:r>
          </a:p>
          <a:p>
            <a:pPr marL="342900" indent="-342900" algn="just">
              <a:buFont typeface="Arial" panose="020B0604020202020204" pitchFamily="34" charset="0"/>
              <a:buChar char="•"/>
            </a:pPr>
            <a:r>
              <a:rPr lang="en-US" sz="1800" b="1" dirty="0"/>
              <a:t>Support</a:t>
            </a:r>
            <a:r>
              <a:rPr lang="en-US" sz="1800" dirty="0"/>
              <a:t>: This is used to find what percentage of customers will be having the similar purchased products in their basket. I have kept the support at 0.09 9%. This means that 9% of the customer basket will have those products in their basket. So, in support we check the percentage of customer basket that contain certain products. Higher the support better because we have more customers to see their shopping habits.  Support is represented by a formula freq(</a:t>
            </a:r>
            <a:r>
              <a:rPr lang="en-US" sz="1800" dirty="0" err="1"/>
              <a:t>x,y</a:t>
            </a:r>
            <a:r>
              <a:rPr lang="en-US" sz="1800" dirty="0"/>
              <a:t>)/n. e.g.: if there is a set of products such as bread,butter,jam being bought frequently then that is divided by the number of total customers. If total customers are 100. The bread, butter, jam combo has been bought by 10 customers then the support will be 10/100=0.1.</a:t>
            </a:r>
          </a:p>
          <a:p>
            <a:pPr marL="342900" indent="-342900" algn="just">
              <a:buFont typeface="Arial" panose="020B0604020202020204" pitchFamily="34" charset="0"/>
              <a:buChar char="•"/>
            </a:pPr>
            <a:r>
              <a:rPr lang="en-US" sz="1800" b="1" dirty="0"/>
              <a:t>Confidence: </a:t>
            </a:r>
            <a:r>
              <a:rPr lang="en-US" sz="1800" dirty="0"/>
              <a:t>This measures percentage of time product X is purchased given y is already there in the basket. The confidence of product X being in basket being y already there. Higher the confidence level the lesser will be the list of products. For this data I kept chosen a confidence of 0.5. when the confidence is increased there are not records that are displayed. </a:t>
            </a:r>
          </a:p>
          <a:p>
            <a:pPr marL="342900" indent="-342900" algn="just">
              <a:buFont typeface="Arial" panose="020B0604020202020204" pitchFamily="34" charset="0"/>
              <a:buChar char="•"/>
            </a:pPr>
            <a:r>
              <a:rPr lang="en-US" sz="1800" b="1" dirty="0"/>
              <a:t>Lift value: </a:t>
            </a:r>
            <a:r>
              <a:rPr lang="en-US" sz="1800" dirty="0"/>
              <a:t>The higher the lift value better the combination of products. Lift value is calculated by number of times products appear together. </a:t>
            </a:r>
            <a:r>
              <a:rPr lang="en-US" sz="1800" dirty="0" err="1"/>
              <a:t>Eg</a:t>
            </a:r>
            <a:r>
              <a:rPr lang="en-US" sz="1800" dirty="0"/>
              <a:t> if bread and butter are appearing together, and it is found to appear the most then the lift value for this combo will be higher than the rest. </a:t>
            </a:r>
          </a:p>
          <a:p>
            <a:pPr marL="342900" indent="-342900" algn="l">
              <a:buFont typeface="Arial" panose="020B0604020202020204" pitchFamily="34" charset="0"/>
              <a:buChar char="•"/>
            </a:pPr>
            <a:endParaRPr lang="en-US" sz="1600" dirty="0"/>
          </a:p>
        </p:txBody>
      </p:sp>
    </p:spTree>
    <p:extLst>
      <p:ext uri="{BB962C8B-B14F-4D97-AF65-F5344CB8AC3E}">
        <p14:creationId xmlns:p14="http://schemas.microsoft.com/office/powerpoint/2010/main" val="153438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69C5FE-A202-4709-B851-ED2A7FB0F409}"/>
              </a:ext>
            </a:extLst>
          </p:cNvPr>
          <p:cNvSpPr>
            <a:spLocks noGrp="1"/>
          </p:cNvSpPr>
          <p:nvPr>
            <p:ph type="subTitle" idx="1"/>
          </p:nvPr>
        </p:nvSpPr>
        <p:spPr>
          <a:xfrm>
            <a:off x="1524000" y="628650"/>
            <a:ext cx="9144000" cy="5600700"/>
          </a:xfrm>
        </p:spPr>
        <p:txBody>
          <a:bodyPr>
            <a:normAutofit/>
          </a:bodyPr>
          <a:lstStyle/>
          <a:p>
            <a:pPr marL="342900" indent="-342900" algn="just">
              <a:buFont typeface="Arial" panose="020B0604020202020204" pitchFamily="34" charset="0"/>
              <a:buChar char="•"/>
            </a:pPr>
            <a:r>
              <a:rPr lang="en-US" sz="1800" dirty="0"/>
              <a:t>In slide 11 we can see the output of the association rule. According to the support and confidence level that is set we have around 48 records.</a:t>
            </a:r>
          </a:p>
          <a:p>
            <a:pPr marL="342900" indent="-342900" algn="just">
              <a:buFont typeface="Arial" panose="020B0604020202020204" pitchFamily="34" charset="0"/>
              <a:buChar char="•"/>
            </a:pPr>
            <a:r>
              <a:rPr lang="en-US" sz="1800" dirty="0"/>
              <a:t>Among the 48-records spaghetti sauce and poultry are mostly purchased together. And another product customer can be suggested when they buy this combo is dinner rolls. When customers purchase spaghetti sauce and poultry, they buy dinner rolls also. Our first record shows that. The lift value for this combo is 1.49. The product with least life is when customers purchase only dinner roll then poultry is suggested. The support and confidence is also the lowest for this combo.</a:t>
            </a:r>
          </a:p>
        </p:txBody>
      </p:sp>
    </p:spTree>
    <p:extLst>
      <p:ext uri="{BB962C8B-B14F-4D97-AF65-F5344CB8AC3E}">
        <p14:creationId xmlns:p14="http://schemas.microsoft.com/office/powerpoint/2010/main" val="332568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42B582F-5C53-4269-B84F-9C1683EAC779}"/>
              </a:ext>
            </a:extLst>
          </p:cNvPr>
          <p:cNvPicPr>
            <a:picLocks noGrp="1" noChangeAspect="1"/>
          </p:cNvPicPr>
          <p:nvPr>
            <p:ph idx="1"/>
          </p:nvPr>
        </p:nvPicPr>
        <p:blipFill rotWithShape="1">
          <a:blip r:embed="rId2"/>
          <a:srcRect r="11883" b="1"/>
          <a:stretch/>
        </p:blipFill>
        <p:spPr>
          <a:xfrm>
            <a:off x="4038599" y="10"/>
            <a:ext cx="8160026" cy="6875809"/>
          </a:xfrm>
          <a:prstGeom prst="rect">
            <a:avLst/>
          </a:prstGeom>
        </p:spPr>
      </p:pic>
      <p:sp>
        <p:nvSpPr>
          <p:cNvPr id="31" name="Freeform: Shape 30">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D5FA58-5797-48F7-B3BB-CF11EDF53341}"/>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2500" b="1" i="0">
                <a:solidFill>
                  <a:srgbClr val="FFFFFF"/>
                </a:solidFill>
                <a:effectLst/>
              </a:rPr>
              <a:t>Suggestion of Possible Combos with Lucrative Offers --&gt; Write recommendations --&gt; Make discount offers or combos (or buy two get one free) based on the associations and your experience</a:t>
            </a:r>
            <a:endParaRPr lang="en-US" sz="2500">
              <a:solidFill>
                <a:srgbClr val="FFFFFF"/>
              </a:solidFill>
            </a:endParaRPr>
          </a:p>
        </p:txBody>
      </p:sp>
    </p:spTree>
    <p:extLst>
      <p:ext uri="{BB962C8B-B14F-4D97-AF65-F5344CB8AC3E}">
        <p14:creationId xmlns:p14="http://schemas.microsoft.com/office/powerpoint/2010/main" val="266126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D66392E-7EE2-4DDF-ACAB-1B4E7BAA9304}"/>
              </a:ext>
            </a:extLst>
          </p:cNvPr>
          <p:cNvPicPr>
            <a:picLocks noChangeAspect="1"/>
          </p:cNvPicPr>
          <p:nvPr/>
        </p:nvPicPr>
        <p:blipFill>
          <a:blip r:embed="rId2"/>
          <a:stretch>
            <a:fillRect/>
          </a:stretch>
        </p:blipFill>
        <p:spPr>
          <a:xfrm>
            <a:off x="1670670" y="643467"/>
            <a:ext cx="8230431" cy="5571065"/>
          </a:xfrm>
          <a:prstGeom prst="rect">
            <a:avLst/>
          </a:prstGeom>
          <a:ln>
            <a:noFill/>
          </a:ln>
        </p:spPr>
      </p:pic>
      <p:sp>
        <p:nvSpPr>
          <p:cNvPr id="3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07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FA58-5797-48F7-B3BB-CF11EDF53341}"/>
              </a:ext>
            </a:extLst>
          </p:cNvPr>
          <p:cNvSpPr>
            <a:spLocks noGrp="1"/>
          </p:cNvSpPr>
          <p:nvPr>
            <p:ph type="title"/>
          </p:nvPr>
        </p:nvSpPr>
        <p:spPr>
          <a:xfrm>
            <a:off x="838200" y="365125"/>
            <a:ext cx="10515600" cy="5892483"/>
          </a:xfrm>
        </p:spPr>
        <p:txBody>
          <a:bodyPr vert="horz" lIns="91440" tIns="45720" rIns="91440" bIns="45720" rtlCol="0" anchor="t">
            <a:normAutofit/>
          </a:bodyPr>
          <a:lstStyle/>
          <a:p>
            <a:r>
              <a:rPr lang="en-US" sz="2500" b="1" i="0" dirty="0">
                <a:solidFill>
                  <a:srgbClr val="FFFFFF"/>
                </a:solidFill>
                <a:effectLst/>
              </a:rPr>
              <a:t>Suggestion of Possible Combos with Lucrative Offers --&gt; Write recommendations –</a:t>
            </a:r>
            <a:br>
              <a:rPr lang="en-US" sz="2500" b="1" i="0" dirty="0">
                <a:solidFill>
                  <a:srgbClr val="FFFFFF"/>
                </a:solidFill>
                <a:effectLst/>
              </a:rPr>
            </a:br>
            <a:r>
              <a:rPr lang="en-US" sz="2500" b="1" i="0" dirty="0">
                <a:solidFill>
                  <a:srgbClr val="FFFFFF"/>
                </a:solidFill>
                <a:effectLst/>
              </a:rPr>
              <a:t>-&gt; Make discount offers or combos (or buy two get one free) based on the associations and your experience</a:t>
            </a:r>
            <a:endParaRPr lang="en-US" sz="2500" dirty="0">
              <a:solidFill>
                <a:srgbClr val="FFFFFF"/>
              </a:solidFill>
            </a:endParaRPr>
          </a:p>
        </p:txBody>
      </p:sp>
      <p:sp>
        <p:nvSpPr>
          <p:cNvPr id="5" name="Content Placeholder 4">
            <a:extLst>
              <a:ext uri="{FF2B5EF4-FFF2-40B4-BE49-F238E27FC236}">
                <a16:creationId xmlns:a16="http://schemas.microsoft.com/office/drawing/2014/main" id="{F5FAFD0F-7B3D-47C4-AF93-3AFB8BFD2958}"/>
              </a:ext>
            </a:extLst>
          </p:cNvPr>
          <p:cNvSpPr>
            <a:spLocks noGrp="1"/>
          </p:cNvSpPr>
          <p:nvPr>
            <p:ph idx="1"/>
          </p:nvPr>
        </p:nvSpPr>
        <p:spPr>
          <a:xfrm>
            <a:off x="838200" y="284480"/>
            <a:ext cx="10515600" cy="5892483"/>
          </a:xfrm>
        </p:spPr>
        <p:txBody>
          <a:bodyPr>
            <a:normAutofit/>
          </a:bodyPr>
          <a:lstStyle/>
          <a:p>
            <a:pPr algn="just"/>
            <a:r>
              <a:rPr lang="en-US" sz="1800" dirty="0"/>
              <a:t>The most purchased product is poultry. Poultry has been bought 640 times.</a:t>
            </a:r>
          </a:p>
          <a:p>
            <a:pPr algn="just"/>
            <a:r>
              <a:rPr lang="en-US" sz="1800" dirty="0"/>
              <a:t>One discount offer we can make is people who are buying more than one poultry can buy a dinner rolls at 20% off. In this offer since people are already buying poultry can opt for a dinner roll at a cheaper price. Since these both are bought by customer, we can make the customer purchase more so that our sales increases.</a:t>
            </a:r>
          </a:p>
          <a:p>
            <a:pPr algn="just"/>
            <a:r>
              <a:rPr lang="en-US" sz="1800" dirty="0"/>
              <a:t>Another popular combo is dinner roll, egg, and soda. We can offer free soda for people buying more than 30 egg and 2 dinner roll together. Since already people are buying these three combination, we can push for more sale of dinner roll and egg and give one soda free. </a:t>
            </a:r>
          </a:p>
          <a:p>
            <a:pPr algn="just"/>
            <a:r>
              <a:rPr lang="en-US" sz="1800" dirty="0"/>
              <a:t>Yogurt are bought very less, and the shelf life of yogurt is less. We can bundle and offer yogurts to people who are buying eggs and dinner roll  and promotion customers to have yogurt as a healthy meal. We can make a protein rich package but bundling egg, poultry and yogurt along with it. This way the sales of yogurt will also increase. </a:t>
            </a:r>
          </a:p>
          <a:p>
            <a:r>
              <a:rPr lang="en-US" sz="1800" dirty="0"/>
              <a:t>Since poultry don’t have good shelf life the near to expiry poultry products can be offered a discount when two or more are bought. </a:t>
            </a:r>
          </a:p>
          <a:p>
            <a:endParaRPr lang="en-US" sz="1800" dirty="0"/>
          </a:p>
          <a:p>
            <a:pPr marL="0" indent="0">
              <a:buNone/>
            </a:pPr>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2982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C17F5-D0EE-42D4-A2D4-BABF0246A8E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Tableau Workings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D4E352D7-3DE4-44E6-AB88-466D75FE990D}"/>
              </a:ext>
            </a:extLst>
          </p:cNvPr>
          <p:cNvSpPr>
            <a:spLocks noGrp="1"/>
          </p:cNvSpPr>
          <p:nvPr>
            <p:ph idx="1"/>
          </p:nvPr>
        </p:nvSpPr>
        <p:spPr>
          <a:xfrm>
            <a:off x="4810259" y="649480"/>
            <a:ext cx="6555347" cy="5546047"/>
          </a:xfrm>
        </p:spPr>
        <p:txBody>
          <a:bodyPr anchor="ctr">
            <a:normAutofit/>
          </a:bodyPr>
          <a:lstStyle/>
          <a:p>
            <a:r>
              <a:rPr lang="en-US" sz="2000"/>
              <a:t>https://public.tableau.com/views/Project2marketing/Trend?:language=en&amp;:display_count=y&amp;publish=yes&amp;:origin=viz_share_link</a:t>
            </a:r>
          </a:p>
        </p:txBody>
      </p:sp>
    </p:spTree>
    <p:extLst>
      <p:ext uri="{BB962C8B-B14F-4D97-AF65-F5344CB8AC3E}">
        <p14:creationId xmlns:p14="http://schemas.microsoft.com/office/powerpoint/2010/main" val="188028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Isosceles Triangle 5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5CA3C62D-D4A5-42FB-B343-25123E87C985}"/>
              </a:ext>
            </a:extLst>
          </p:cNvPr>
          <p:cNvPicPr>
            <a:picLocks noChangeAspect="1"/>
          </p:cNvPicPr>
          <p:nvPr/>
        </p:nvPicPr>
        <p:blipFill>
          <a:blip r:embed="rId2"/>
          <a:stretch>
            <a:fillRect/>
          </a:stretch>
        </p:blipFill>
        <p:spPr>
          <a:xfrm>
            <a:off x="1548191" y="643467"/>
            <a:ext cx="9095617" cy="5571065"/>
          </a:xfrm>
          <a:prstGeom prst="rect">
            <a:avLst/>
          </a:prstGeom>
          <a:ln>
            <a:noFill/>
          </a:ln>
        </p:spPr>
      </p:pic>
      <p:sp>
        <p:nvSpPr>
          <p:cNvPr id="59" name="Isosceles Triangle 5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777A1B-962D-4C4A-9A4F-2E7077191DC1}"/>
              </a:ext>
            </a:extLst>
          </p:cNvPr>
          <p:cNvSpPr>
            <a:spLocks noGrp="1"/>
          </p:cNvSpPr>
          <p:nvPr>
            <p:ph idx="4294967295"/>
          </p:nvPr>
        </p:nvSpPr>
        <p:spPr>
          <a:xfrm>
            <a:off x="4581727" y="649480"/>
            <a:ext cx="3025303" cy="5546047"/>
          </a:xfrm>
        </p:spPr>
        <p:txBody>
          <a:bodyPr vert="horz" lIns="91440" tIns="45720" rIns="91440" bIns="45720" rtlCol="0" anchor="ctr">
            <a:normAutofit/>
          </a:bodyPr>
          <a:lstStyle/>
          <a:p>
            <a:pPr marL="0"/>
            <a:endParaRPr lang="en-US" sz="2000"/>
          </a:p>
          <a:p>
            <a:pPr marL="342900"/>
            <a:endParaRPr lang="en-US" sz="2000"/>
          </a:p>
          <a:p>
            <a:pPr marL="342900"/>
            <a:endParaRPr lang="en-US" sz="2000"/>
          </a:p>
          <a:p>
            <a:pPr marL="342900"/>
            <a:endParaRPr lang="en-US" sz="2000"/>
          </a:p>
          <a:p>
            <a:pPr marL="342900"/>
            <a:endParaRPr lang="en-US" sz="2000"/>
          </a:p>
          <a:p>
            <a:pPr marL="342900"/>
            <a:endParaRPr lang="en-US" sz="2000"/>
          </a:p>
          <a:p>
            <a:pPr marL="342900"/>
            <a:endParaRPr lang="en-US" sz="2000"/>
          </a:p>
          <a:p>
            <a:pPr marL="342900"/>
            <a:r>
              <a:rPr lang="en-US" sz="2000" dirty="0"/>
              <a:t> </a:t>
            </a:r>
            <a:endParaRPr lang="en-US" sz="2000"/>
          </a:p>
          <a:p>
            <a:pPr marL="342900"/>
            <a:endParaRPr lang="en-US" sz="2000"/>
          </a:p>
        </p:txBody>
      </p:sp>
    </p:spTree>
    <p:extLst>
      <p:ext uri="{BB962C8B-B14F-4D97-AF65-F5344CB8AC3E}">
        <p14:creationId xmlns:p14="http://schemas.microsoft.com/office/powerpoint/2010/main" val="386053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Isosceles Triangle 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DFF4DB8-D944-477D-BEA7-A1214BFF8E5D}"/>
              </a:ext>
            </a:extLst>
          </p:cNvPr>
          <p:cNvPicPr>
            <a:picLocks noChangeAspect="1"/>
          </p:cNvPicPr>
          <p:nvPr/>
        </p:nvPicPr>
        <p:blipFill>
          <a:blip r:embed="rId2"/>
          <a:stretch>
            <a:fillRect/>
          </a:stretch>
        </p:blipFill>
        <p:spPr>
          <a:xfrm>
            <a:off x="4647523" y="643467"/>
            <a:ext cx="2896953" cy="5571065"/>
          </a:xfrm>
          <a:prstGeom prst="rect">
            <a:avLst/>
          </a:prstGeom>
          <a:ln>
            <a:noFill/>
          </a:ln>
        </p:spPr>
      </p:pic>
      <p:sp>
        <p:nvSpPr>
          <p:cNvPr id="42" name="Isosceles Triangle 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777A1B-962D-4C4A-9A4F-2E7077191DC1}"/>
              </a:ext>
            </a:extLst>
          </p:cNvPr>
          <p:cNvSpPr>
            <a:spLocks noGrp="1"/>
          </p:cNvSpPr>
          <p:nvPr>
            <p:ph idx="4294967295"/>
          </p:nvPr>
        </p:nvSpPr>
        <p:spPr>
          <a:xfrm>
            <a:off x="0" y="649288"/>
            <a:ext cx="3025775" cy="5546725"/>
          </a:xfrm>
        </p:spPr>
        <p:txBody>
          <a:bodyPr vert="horz" lIns="91440" tIns="45720" rIns="91440" bIns="45720" rtlCol="0" anchor="ctr">
            <a:normAutofit/>
          </a:bodyPr>
          <a:lstStyle/>
          <a:p>
            <a:pPr marL="0"/>
            <a:endParaRPr lang="en-US" sz="2000"/>
          </a:p>
          <a:p>
            <a:pPr marL="342900"/>
            <a:endParaRPr lang="en-US" sz="2000"/>
          </a:p>
          <a:p>
            <a:pPr marL="342900"/>
            <a:endParaRPr lang="en-US" sz="2000"/>
          </a:p>
          <a:p>
            <a:pPr marL="342900"/>
            <a:endParaRPr lang="en-US" sz="2000"/>
          </a:p>
          <a:p>
            <a:pPr marL="342900"/>
            <a:endParaRPr lang="en-US" sz="2000"/>
          </a:p>
          <a:p>
            <a:pPr marL="342900"/>
            <a:endParaRPr lang="en-US" sz="2000"/>
          </a:p>
          <a:p>
            <a:pPr marL="342900"/>
            <a:endParaRPr lang="en-US" sz="2000"/>
          </a:p>
          <a:p>
            <a:pPr marL="342900"/>
            <a:r>
              <a:rPr lang="en-US" sz="2000" dirty="0"/>
              <a:t> </a:t>
            </a:r>
            <a:endParaRPr lang="en-US" sz="2000"/>
          </a:p>
          <a:p>
            <a:pPr marL="342900"/>
            <a:endParaRPr lang="en-US" sz="2000"/>
          </a:p>
        </p:txBody>
      </p:sp>
    </p:spTree>
    <p:extLst>
      <p:ext uri="{BB962C8B-B14F-4D97-AF65-F5344CB8AC3E}">
        <p14:creationId xmlns:p14="http://schemas.microsoft.com/office/powerpoint/2010/main" val="181938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791943-540C-43EE-8C54-5720218B845B}"/>
              </a:ext>
            </a:extLst>
          </p:cNvPr>
          <p:cNvPicPr>
            <a:picLocks noChangeAspect="1"/>
          </p:cNvPicPr>
          <p:nvPr/>
        </p:nvPicPr>
        <p:blipFill>
          <a:blip r:embed="rId2"/>
          <a:stretch>
            <a:fillRect/>
          </a:stretch>
        </p:blipFill>
        <p:spPr>
          <a:xfrm>
            <a:off x="3672587" y="643467"/>
            <a:ext cx="4846826"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09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20131C4-92B9-4705-B4D6-FA39499311AF}"/>
              </a:ext>
            </a:extLst>
          </p:cNvPr>
          <p:cNvPicPr>
            <a:picLocks noChangeAspect="1"/>
          </p:cNvPicPr>
          <p:nvPr/>
        </p:nvPicPr>
        <p:blipFill>
          <a:blip r:embed="rId2"/>
          <a:stretch>
            <a:fillRect/>
          </a:stretch>
        </p:blipFill>
        <p:spPr>
          <a:xfrm>
            <a:off x="2854519" y="1480837"/>
            <a:ext cx="6929561" cy="2947935"/>
          </a:xfrm>
          <a:prstGeom prst="rect">
            <a:avLst/>
          </a:prstGeom>
        </p:spPr>
      </p:pic>
    </p:spTree>
    <p:extLst>
      <p:ext uri="{BB962C8B-B14F-4D97-AF65-F5344CB8AC3E}">
        <p14:creationId xmlns:p14="http://schemas.microsoft.com/office/powerpoint/2010/main" val="81524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FC3DB-82A8-43B1-A087-BA578AB3FF9C}"/>
              </a:ext>
            </a:extLst>
          </p:cNvPr>
          <p:cNvSpPr>
            <a:spLocks noGrp="1"/>
          </p:cNvSpPr>
          <p:nvPr>
            <p:ph type="title"/>
          </p:nvPr>
        </p:nvSpPr>
        <p:spPr>
          <a:xfrm>
            <a:off x="466722" y="586855"/>
            <a:ext cx="3201366" cy="3387497"/>
          </a:xfrm>
        </p:spPr>
        <p:txBody>
          <a:bodyPr anchor="b">
            <a:normAutofit/>
          </a:bodyPr>
          <a:lstStyle/>
          <a:p>
            <a:pPr algn="r"/>
            <a:r>
              <a:rPr lang="en-US" sz="1900" b="1" i="0">
                <a:solidFill>
                  <a:srgbClr val="FFFFFF"/>
                </a:solidFill>
                <a:effectLst/>
                <a:latin typeface="lato"/>
              </a:rPr>
              <a:t>Exploratory Analysis --&gt; Exploratory Analysis of data &amp; an executive summary (in PPT) of your top findings, supported by graphs. --&gt; Are there trends across months/years/quarters/days etc. that you are able to notice?</a:t>
            </a:r>
            <a:endParaRPr lang="en-US" sz="1900">
              <a:solidFill>
                <a:srgbClr val="FFFFFF"/>
              </a:solidFill>
            </a:endParaRPr>
          </a:p>
        </p:txBody>
      </p:sp>
      <p:sp>
        <p:nvSpPr>
          <p:cNvPr id="3" name="Subtitle 2">
            <a:extLst>
              <a:ext uri="{FF2B5EF4-FFF2-40B4-BE49-F238E27FC236}">
                <a16:creationId xmlns:a16="http://schemas.microsoft.com/office/drawing/2014/main" id="{4C777A1B-962D-4C4A-9A4F-2E7077191DC1}"/>
              </a:ext>
            </a:extLst>
          </p:cNvPr>
          <p:cNvSpPr>
            <a:spLocks noGrp="1"/>
          </p:cNvSpPr>
          <p:nvPr>
            <p:ph idx="1"/>
          </p:nvPr>
        </p:nvSpPr>
        <p:spPr>
          <a:xfrm>
            <a:off x="4581727" y="190500"/>
            <a:ext cx="7366433" cy="6005027"/>
          </a:xfrm>
        </p:spPr>
        <p:txBody>
          <a:bodyPr anchor="ctr">
            <a:noAutofit/>
          </a:bodyPr>
          <a:lstStyle/>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0" indent="0" algn="just">
              <a:buNone/>
            </a:pPr>
            <a:endParaRPr lang="en-US" sz="16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From the plot we can clearly see that there is no proper evidence for seasonality in the data. Only similarity between the 2018 and 2019 is that in the month of May in both the years the sales is increased.  There is no clear trend also in the data. However, the sales has decreased in 2019 compared to 2018 and since there is no full data for 2020 we cannot say much.  </a:t>
            </a:r>
            <a:r>
              <a:rPr lang="en-US" sz="1800" dirty="0">
                <a:hlinkClick r:id="rId2" action="ppaction://hlinksldjump"/>
              </a:rPr>
              <a:t>Image 1</a:t>
            </a:r>
            <a:endParaRPr lang="en-US" sz="1800" dirty="0"/>
          </a:p>
          <a:p>
            <a:pPr algn="just"/>
            <a:r>
              <a:rPr lang="en-US" sz="1800" dirty="0"/>
              <a:t>It is also noticed that there is not full data present for 2020. We have the data only till February. For the year 2018 and 2019 the data we have is from January to September. (</a:t>
            </a:r>
            <a:r>
              <a:rPr lang="en-US" sz="1800" dirty="0">
                <a:hlinkClick r:id="rId2" action="ppaction://hlinksldjump"/>
              </a:rPr>
              <a:t>Image 1</a:t>
            </a:r>
            <a:r>
              <a:rPr lang="en-US" sz="1800" dirty="0"/>
              <a:t>)</a:t>
            </a:r>
          </a:p>
          <a:p>
            <a:pPr algn="just"/>
            <a:r>
              <a:rPr lang="en-US" sz="1800" dirty="0"/>
              <a:t>Number of products bought in 2018 is 9479 and in 2019 it has dropped to  9333. There is not a much of a difference here. This can be seen in the year chart. (</a:t>
            </a:r>
            <a:r>
              <a:rPr lang="en-US" sz="1800" dirty="0">
                <a:hlinkClick r:id="rId3" action="ppaction://hlinksldjump"/>
              </a:rPr>
              <a:t>Image 2</a:t>
            </a:r>
            <a:r>
              <a:rPr lang="en-US" sz="1800" dirty="0"/>
              <a:t>)</a:t>
            </a:r>
          </a:p>
          <a:p>
            <a:pPr algn="just"/>
            <a:r>
              <a:rPr lang="en-US" sz="1800" dirty="0"/>
              <a:t>From the quarterly chart we can see that during 2018 after a dip in Q2 in Q3 the no of products sold we higher. However, in 2019 the no.of products purchased have been dropping. For 2020 there is data only till February, so the quarter data is not available. </a:t>
            </a:r>
          </a:p>
          <a:p>
            <a:pPr algn="just"/>
            <a:r>
              <a:rPr lang="en-US" sz="1800" dirty="0"/>
              <a:t>The no.of. Purchase in 2020 is much lesser in the month of February when  compared to 2018 and 2019. in 2018 the purchases stood at 907 units of products and in 2019 it was 1217 units. in 2020 it is only 691 units. </a:t>
            </a:r>
          </a:p>
          <a:p>
            <a:pPr algn="just"/>
            <a:r>
              <a:rPr lang="en-US" sz="1800" dirty="0"/>
              <a:t>In the original data the data was split into various rows for same order id. We have to groupby order id so that it is made into one record.</a:t>
            </a:r>
          </a:p>
          <a:p>
            <a:pPr algn="just"/>
            <a:endParaRPr lang="en-US" sz="1800" dirty="0"/>
          </a:p>
          <a:p>
            <a:pPr algn="just"/>
            <a:endParaRPr lang="en-US" sz="1800" dirty="0"/>
          </a:p>
          <a:p>
            <a:pPr algn="just"/>
            <a:endParaRPr lang="en-US" sz="1600" dirty="0"/>
          </a:p>
          <a:p>
            <a:pPr algn="just"/>
            <a:endParaRPr lang="en-US" sz="1600" dirty="0"/>
          </a:p>
          <a:p>
            <a:pPr algn="just"/>
            <a:endParaRPr lang="en-US" sz="1600" dirty="0"/>
          </a:p>
          <a:p>
            <a:pPr algn="just"/>
            <a:endParaRPr lang="en-US" sz="1600" dirty="0"/>
          </a:p>
          <a:p>
            <a:pPr marL="0" indent="0" algn="just">
              <a:buNone/>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r>
              <a:rPr lang="en-US" sz="1600" dirty="0"/>
              <a:t> </a:t>
            </a:r>
          </a:p>
          <a:p>
            <a:pPr marL="342900" indent="-342900" algn="just">
              <a:buFont typeface="Arial" panose="020B0604020202020204" pitchFamily="34" charset="0"/>
              <a:buChar char="•"/>
            </a:pPr>
            <a:endParaRPr lang="en-US" sz="1600" dirty="0"/>
          </a:p>
        </p:txBody>
      </p:sp>
    </p:spTree>
    <p:extLst>
      <p:ext uri="{BB962C8B-B14F-4D97-AF65-F5344CB8AC3E}">
        <p14:creationId xmlns:p14="http://schemas.microsoft.com/office/powerpoint/2010/main" val="145360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FC3DB-82A8-43B1-A087-BA578AB3FF9C}"/>
              </a:ext>
            </a:extLst>
          </p:cNvPr>
          <p:cNvSpPr>
            <a:spLocks noGrp="1"/>
          </p:cNvSpPr>
          <p:nvPr>
            <p:ph type="ctrTitle"/>
          </p:nvPr>
        </p:nvSpPr>
        <p:spPr>
          <a:xfrm>
            <a:off x="699713" y="248038"/>
            <a:ext cx="10796962" cy="1159200"/>
          </a:xfrm>
        </p:spPr>
        <p:txBody>
          <a:bodyPr anchor="ctr">
            <a:normAutofit/>
          </a:bodyPr>
          <a:lstStyle/>
          <a:p>
            <a:pPr algn="l"/>
            <a:r>
              <a:rPr lang="en-US" sz="1600" b="1" i="0" dirty="0">
                <a:solidFill>
                  <a:srgbClr val="FFFFFF"/>
                </a:solidFill>
                <a:effectLst/>
                <a:latin typeface="lato"/>
              </a:rPr>
              <a:t>Use of Market Basket Analysis (Association Rules) --&gt;Write Something about the association rules and its relevance in this case --&gt;Add KNIME workflow Image or Python package used --&gt;Write about threshold values of Support and Confidence</a:t>
            </a:r>
            <a:endParaRPr lang="en-US" sz="1600" dirty="0">
              <a:solidFill>
                <a:srgbClr val="FFFFFF"/>
              </a:solidFill>
            </a:endParaRPr>
          </a:p>
        </p:txBody>
      </p:sp>
      <p:pic>
        <p:nvPicPr>
          <p:cNvPr id="5" name="Content Placeholder 4">
            <a:extLst>
              <a:ext uri="{FF2B5EF4-FFF2-40B4-BE49-F238E27FC236}">
                <a16:creationId xmlns:a16="http://schemas.microsoft.com/office/drawing/2014/main" id="{2BDBBE86-BDE9-4DB4-85DE-86428B8B2118}"/>
              </a:ext>
            </a:extLst>
          </p:cNvPr>
          <p:cNvPicPr>
            <a:picLocks noGrp="1" noChangeAspect="1"/>
          </p:cNvPicPr>
          <p:nvPr>
            <p:ph idx="4294967295"/>
          </p:nvPr>
        </p:nvPicPr>
        <p:blipFill>
          <a:blip r:embed="rId2"/>
          <a:stretch>
            <a:fillRect/>
          </a:stretch>
        </p:blipFill>
        <p:spPr>
          <a:xfrm>
            <a:off x="432225" y="2776429"/>
            <a:ext cx="11327549" cy="2831887"/>
          </a:xfrm>
          <a:prstGeom prst="rect">
            <a:avLst/>
          </a:prstGeom>
        </p:spPr>
      </p:pic>
    </p:spTree>
    <p:extLst>
      <p:ext uri="{BB962C8B-B14F-4D97-AF65-F5344CB8AC3E}">
        <p14:creationId xmlns:p14="http://schemas.microsoft.com/office/powerpoint/2010/main" val="147570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FC3DB-82A8-43B1-A087-BA578AB3FF9C}"/>
              </a:ext>
            </a:extLst>
          </p:cNvPr>
          <p:cNvSpPr>
            <a:spLocks noGrp="1"/>
          </p:cNvSpPr>
          <p:nvPr>
            <p:ph type="ctrTitle"/>
          </p:nvPr>
        </p:nvSpPr>
        <p:spPr>
          <a:xfrm>
            <a:off x="699713" y="248038"/>
            <a:ext cx="10796962" cy="1159200"/>
          </a:xfrm>
        </p:spPr>
        <p:txBody>
          <a:bodyPr anchor="ctr">
            <a:normAutofit/>
          </a:bodyPr>
          <a:lstStyle/>
          <a:p>
            <a:pPr algn="l"/>
            <a:r>
              <a:rPr lang="en-US" sz="1600" b="1" i="0" dirty="0">
                <a:solidFill>
                  <a:srgbClr val="FFFFFF"/>
                </a:solidFill>
                <a:effectLst/>
                <a:latin typeface="lato"/>
              </a:rPr>
              <a:t>Use of Market Basket Analysis (Association Rules) --&gt;Write Something about the association rules and its relevance in this case --&gt;Add KNIME workflow Image or Python package used --&gt;Write about threshold values of Support and Confidence</a:t>
            </a:r>
            <a:endParaRPr lang="en-US" sz="1600" dirty="0">
              <a:solidFill>
                <a:srgbClr val="FFFFFF"/>
              </a:solidFill>
            </a:endParaRPr>
          </a:p>
        </p:txBody>
      </p:sp>
      <p:pic>
        <p:nvPicPr>
          <p:cNvPr id="4" name="Picture 3">
            <a:extLst>
              <a:ext uri="{FF2B5EF4-FFF2-40B4-BE49-F238E27FC236}">
                <a16:creationId xmlns:a16="http://schemas.microsoft.com/office/drawing/2014/main" id="{F7904F69-C879-45BB-8B95-B7C2E8640E31}"/>
              </a:ext>
            </a:extLst>
          </p:cNvPr>
          <p:cNvPicPr>
            <a:picLocks noChangeAspect="1"/>
          </p:cNvPicPr>
          <p:nvPr/>
        </p:nvPicPr>
        <p:blipFill>
          <a:blip r:embed="rId2"/>
          <a:stretch>
            <a:fillRect/>
          </a:stretch>
        </p:blipFill>
        <p:spPr>
          <a:xfrm>
            <a:off x="599720" y="2043161"/>
            <a:ext cx="9631119" cy="3848637"/>
          </a:xfrm>
          <a:prstGeom prst="rect">
            <a:avLst/>
          </a:prstGeom>
        </p:spPr>
      </p:pic>
    </p:spTree>
    <p:extLst>
      <p:ext uri="{BB962C8B-B14F-4D97-AF65-F5344CB8AC3E}">
        <p14:creationId xmlns:p14="http://schemas.microsoft.com/office/powerpoint/2010/main" val="21353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CC3C1-92EA-4CED-9DA5-099808196681}"/>
              </a:ext>
            </a:extLst>
          </p:cNvPr>
          <p:cNvSpPr>
            <a:spLocks noGrp="1"/>
          </p:cNvSpPr>
          <p:nvPr>
            <p:ph type="title"/>
          </p:nvPr>
        </p:nvSpPr>
        <p:spPr/>
        <p:txBody>
          <a:bodyPr>
            <a:normAutofit/>
          </a:bodyPr>
          <a:lstStyle/>
          <a:p>
            <a:r>
              <a:rPr lang="en-US" sz="1800" b="1" i="0" dirty="0">
                <a:effectLst/>
                <a:latin typeface="lato"/>
              </a:rPr>
              <a:t>Use of Market Basket Analysis (Association Rules) --&gt;Write Something about the association rules and its relevance in this case --&gt;Add KNIME workflow Image or Python package used --&gt;Write about threshold values of Support and Confidence</a:t>
            </a:r>
            <a:br>
              <a:rPr lang="en-US" sz="1800" b="1" dirty="0"/>
            </a:br>
            <a:endParaRPr lang="en-US" sz="1800" b="1" dirty="0"/>
          </a:p>
        </p:txBody>
      </p:sp>
      <p:sp>
        <p:nvSpPr>
          <p:cNvPr id="7" name="Content Placeholder 6">
            <a:extLst>
              <a:ext uri="{FF2B5EF4-FFF2-40B4-BE49-F238E27FC236}">
                <a16:creationId xmlns:a16="http://schemas.microsoft.com/office/drawing/2014/main" id="{905A08EF-08AA-42C9-8503-EA6BB1DC40D5}"/>
              </a:ext>
            </a:extLst>
          </p:cNvPr>
          <p:cNvSpPr>
            <a:spLocks noGrp="1"/>
          </p:cNvSpPr>
          <p:nvPr>
            <p:ph idx="1"/>
          </p:nvPr>
        </p:nvSpPr>
        <p:spPr>
          <a:xfrm>
            <a:off x="838200" y="1825624"/>
            <a:ext cx="10515600" cy="4910455"/>
          </a:xfrm>
        </p:spPr>
        <p:txBody>
          <a:bodyPr>
            <a:normAutofit fontScale="92500" lnSpcReduction="10000"/>
          </a:bodyPr>
          <a:lstStyle/>
          <a:p>
            <a:pPr algn="just"/>
            <a:r>
              <a:rPr lang="en-US" sz="1800" dirty="0"/>
              <a:t>Association Rule relevance: Association rule is important for market basket analysis because in this node only we decided what percentage of customers basket do we need to analyze.</a:t>
            </a:r>
          </a:p>
          <a:p>
            <a:pPr algn="just"/>
            <a:r>
              <a:rPr lang="en-US" sz="1800" dirty="0"/>
              <a:t>Before the data is passed to association rule, we must make the product column into sets as association rule needs sets. Before the data is passed to the  association rule, we have an option to remove records that have same product mentioned again. The duplicate products in same orders can be avoided but selecting the cell splitter and when we make the product column as set the duplicates are removed. </a:t>
            </a:r>
          </a:p>
          <a:p>
            <a:pPr algn="just"/>
            <a:r>
              <a:rPr lang="en-US" sz="1800" dirty="0"/>
              <a:t>The order id was not grouped by in  the data we have used the groupby node to make the order id into one record and then all the products in the order will be in one row.</a:t>
            </a:r>
          </a:p>
          <a:p>
            <a:pPr algn="just"/>
            <a:r>
              <a:rPr lang="en-US" sz="1800" dirty="0"/>
              <a:t>In the association node we must enter the minimum support and the confidence level. Minimum support is used to find out what percentage of our customers basket should contain the commonly bough products. If we say the support to be at 0.50 then the association rule will show commonly bought products that are there in 50% of our customer baskets. </a:t>
            </a:r>
          </a:p>
          <a:p>
            <a:pPr algn="just"/>
            <a:r>
              <a:rPr lang="en-US" sz="1800" dirty="0"/>
              <a:t>Association rule maps what all products are frequently bought by earlier customers and if a new customer buys a similar combo and misses one product that was frequently bought by other customer, that </a:t>
            </a:r>
            <a:r>
              <a:rPr lang="en-US" sz="1800"/>
              <a:t>product can be </a:t>
            </a:r>
            <a:r>
              <a:rPr lang="en-US" sz="1800" dirty="0"/>
              <a:t>suggested. </a:t>
            </a:r>
          </a:p>
          <a:p>
            <a:pPr algn="just"/>
            <a:r>
              <a:rPr lang="en-US" sz="1800" dirty="0"/>
              <a:t>In the </a:t>
            </a:r>
            <a:r>
              <a:rPr lang="en-US" sz="1800" dirty="0">
                <a:hlinkClick r:id="rId2" action="ppaction://hlinksldjump"/>
              </a:rPr>
              <a:t>image</a:t>
            </a:r>
            <a:r>
              <a:rPr lang="en-US" sz="1800" dirty="0"/>
              <a:t> we can see that customer who bough dinner roll and pasta have bough soda frequently. So, when a new customer buys only dinner roll and pasta we can suggest the customer if he need to add soda to his basket.</a:t>
            </a:r>
          </a:p>
          <a:p>
            <a:pPr lvl="8"/>
            <a:r>
              <a:rPr lang="en-US" sz="800" dirty="0"/>
              <a:t>                                                                                                                                                                                                                                                       </a:t>
            </a:r>
            <a:r>
              <a:rPr lang="en-US" sz="1600" dirty="0" err="1"/>
              <a:t>contd</a:t>
            </a:r>
            <a:endParaRPr lang="en-US" sz="1600" dirty="0"/>
          </a:p>
          <a:p>
            <a:endParaRPr lang="en-US" sz="1800" dirty="0"/>
          </a:p>
          <a:p>
            <a:pPr lvl="8"/>
            <a:endParaRPr lang="en-US" sz="100" dirty="0"/>
          </a:p>
          <a:p>
            <a:pPr marL="0" indent="0">
              <a:buNone/>
            </a:pPr>
            <a:endParaRPr lang="en-US" sz="1800" dirty="0"/>
          </a:p>
        </p:txBody>
      </p:sp>
    </p:spTree>
    <p:extLst>
      <p:ext uri="{BB962C8B-B14F-4D97-AF65-F5344CB8AC3E}">
        <p14:creationId xmlns:p14="http://schemas.microsoft.com/office/powerpoint/2010/main" val="108882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1839</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lato</vt:lpstr>
      <vt:lpstr>Office Theme</vt:lpstr>
      <vt:lpstr>Content table</vt:lpstr>
      <vt:lpstr>PowerPoint Presentation</vt:lpstr>
      <vt:lpstr>PowerPoint Presentation</vt:lpstr>
      <vt:lpstr>PowerPoint Presentation</vt:lpstr>
      <vt:lpstr>PowerPoint Presentation</vt:lpstr>
      <vt:lpstr>Exploratory Analysis --&gt; Exploratory Analysis of data &amp; an executive summary (in PPT) of your top findings, supported by graphs. --&gt; Are there trends across months/years/quarters/days etc. that you are able to notice?</vt:lpstr>
      <vt:lpstr>Use of Market Basket Analysis (Association Rules) --&gt;Write Something about the association rules and its relevance in this case --&gt;Add KNIME workflow Image or Python package used --&gt;Write about threshold values of Support and Confidence</vt:lpstr>
      <vt:lpstr>Use of Market Basket Analysis (Association Rules) --&gt;Write Something about the association rules and its relevance in this case --&gt;Add KNIME workflow Image or Python package used --&gt;Write about threshold values of Support and Confidence</vt:lpstr>
      <vt:lpstr>Use of Market Basket Analysis (Association Rules) --&gt;Write Something about the association rules and its relevance in this case --&gt;Add KNIME workflow Image or Python package used --&gt;Write about threshold values of Support and Confidence </vt:lpstr>
      <vt:lpstr>PowerPoint Presentation</vt:lpstr>
      <vt:lpstr>Associations Identified --&gt; Put the associations in a tabular manner --&gt; Explain about support, confidence, &amp; lift values that are calculated</vt:lpstr>
      <vt:lpstr>PowerPoint Presentation</vt:lpstr>
      <vt:lpstr>PowerPoint Presentation</vt:lpstr>
      <vt:lpstr>PowerPoint Presentation</vt:lpstr>
      <vt:lpstr>Suggestion of Possible Combos with Lucrative Offers --&gt; Write recommendations --&gt; Make discount offers or combos (or buy two get one free) based on the associations and your experience</vt:lpstr>
      <vt:lpstr>PowerPoint Presentation</vt:lpstr>
      <vt:lpstr>Suggestion of Possible Combos with Lucrative Offers --&gt; Write recommendations – -&gt; Make discount offers or combos (or buy two get one free) based on the associations and your experience</vt:lpstr>
      <vt:lpstr>Tableau Workings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--&gt; Exploratory Analysis of data &amp; an executive summary (in PPT) of your top findings, supported by graphs. --&gt; Are there trends across months/years/quarters/days etc. that you are able to notice?</dc:title>
  <dc:creator>sharath sasidharan</dc:creator>
  <cp:lastModifiedBy>sharath sasidharan</cp:lastModifiedBy>
  <cp:revision>7</cp:revision>
  <dcterms:created xsi:type="dcterms:W3CDTF">2021-04-03T06:58:13Z</dcterms:created>
  <dcterms:modified xsi:type="dcterms:W3CDTF">2021-04-05T06:06:16Z</dcterms:modified>
</cp:coreProperties>
</file>