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903E-7CDB-441D-AAB1-404E3699F94D}" v="253" dt="2023-02-08T18:41:1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DE4D-9D4B-46C7-8D17-B6645CF60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7FBB4-22D9-44F7-B32D-701C4E0A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F5B3-E41E-4CB9-8ACF-CE4CF74B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8EE4-1637-4BEC-A741-8D7D8912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F52E-CDF6-481C-9C7A-542A2315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1C36-819C-43BA-AC35-A2954F16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3E059-2413-4F16-AE21-7A788DBD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E9B9-3B07-44A8-B17D-A361C07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8BA4-486C-4C19-8A8D-BC7A1ABA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F6AF-2C77-422B-B862-9B4B6F37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F51B1-8A6A-4017-84DA-3E0C31575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C54C-E259-4478-9827-3F629142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68CD-8459-4552-B1B7-707577DE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21D5-9B28-481E-944D-C9A2A4C0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0E52-6991-4EF3-AB6F-0250DCF8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3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D6C3-8126-4A17-82A9-48236921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AC8C-03B0-4EFA-A3E2-01FD5A6C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3FDA-12F8-4986-905C-FC3FFDB5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6896-9ACF-4C53-B588-CAA55E70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D359-5444-4E07-A4D7-756CE176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01FA-9047-4D45-BA5B-E3B6CAA7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453BE-DE81-40DE-A118-DA4DF189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1754-5947-46D1-B891-FFC2BB4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EDE0-A480-4DB3-9E1D-951B32A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7448-D478-4083-97C7-FF21CBF9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0AD1-FA5F-4865-8C13-B3C97B0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75E3-3CD9-436C-8648-A91F7438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AAD9E-8352-4217-85F4-5610AF18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6716-EC3C-4BCE-B9BD-97DDD51C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86ACB-B50B-460B-BE3E-3D4C52D4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74C0-7591-4B8A-BB1F-03794C66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2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03-58BA-4157-B0A9-FEB1D5C2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4247-0C22-4CA0-BD17-2E28714E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1691C-EBBF-42A0-BAE3-33447559B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87F75-D94E-4CEE-BDA5-760BB3FB6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4A8B3-A085-4BD8-8D22-DE5416640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4142D-7729-4696-9D98-F3201488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26E38-B57E-4470-B972-9A8FF921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FFD60-717D-4AC7-90E1-9153494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B49E-EEF5-42CE-9BDF-F5C8CF93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0691F-0DCC-4BFC-9E4E-37727C36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C2CF4-75B5-4CE6-9F3B-5FE3F7ED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A150-D4B6-44AD-BBF2-2BDDDD14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4A34A-9408-43B5-933A-5AD1349F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EF657-FF69-42B1-995F-3D5D28E3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CF5D-2CE3-4466-9E27-A7078DC7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0003-A8E2-4066-A66A-66E64B83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6E59-0183-4561-93F9-BFE325E3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2381-196C-49EF-AE74-3121C2BE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4BB0-8BA9-4934-A177-C7577CE2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80FBA-8022-4FAC-9240-7BD223CA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7F228-6E61-4FDF-A886-10F96014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3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9FB-9486-423D-B3D1-41855F54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4DA7F-C3A4-490C-BBC6-0EB9E2590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7324-BE5C-4AF9-BEEE-E7DE33B6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5DCC-55A9-4AD3-900C-244E46EA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26E3D-D42E-4848-A660-3F49EEE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F5F16-2D55-4B2A-BB46-847C086B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3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5161E-DB81-4E41-9409-5DCD1C04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87C1-30FC-4256-8E83-FBD1B8FF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50E7-3635-446C-B618-92A65BA7B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CD68-5267-480E-843A-163D00065EB1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0B43-C05B-4F71-ABFF-17C3D88B7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22B7-A9CA-4949-96D0-284376A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6352-706E-447B-8A1A-2ED15445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0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icrosoft-windows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makery.ch/library/html-css/part1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ndreport.com/service-centered-startups-rise-consulting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ware pattern in black and white">
            <a:extLst>
              <a:ext uri="{FF2B5EF4-FFF2-40B4-BE49-F238E27FC236}">
                <a16:creationId xmlns:a16="http://schemas.microsoft.com/office/drawing/2014/main" id="{513B34F8-E664-E292-2089-3A41DE9B0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615" b="216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3A729-AE46-486A-82C3-9BB9D92C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214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Restaurant Recommendation 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B21FE-6FAC-4BB0-9B22-9508DC5AD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01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EC7DFCB1-4E14-35CD-48B5-F4B9915CB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476" r="13275" b="-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8EF39-28F3-46D6-A206-D36940B9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Team Members</a:t>
            </a:r>
            <a:endParaRPr lang="en-IN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D272DA-F4A0-4677-BE86-0BC6AEA4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>
                <a:solidFill>
                  <a:srgbClr val="FFFFFF"/>
                </a:solidFill>
                <a:cs typeface="Calibri"/>
              </a:rPr>
              <a:t>B.Navadeep - 122010313051</a:t>
            </a:r>
          </a:p>
          <a:p>
            <a:r>
              <a:rPr lang="en-IN" sz="2000">
                <a:solidFill>
                  <a:srgbClr val="FFFFFF"/>
                </a:solidFill>
                <a:cs typeface="Calibri"/>
              </a:rPr>
              <a:t>B.Sharath - 122010314059</a:t>
            </a:r>
          </a:p>
          <a:p>
            <a:r>
              <a:rPr lang="en-IN" sz="2000">
                <a:solidFill>
                  <a:srgbClr val="FFFFFF"/>
                </a:solidFill>
                <a:cs typeface="Calibri"/>
              </a:rPr>
              <a:t>M.Tejas Manindra – 122010313034</a:t>
            </a:r>
          </a:p>
          <a:p>
            <a:r>
              <a:rPr lang="en-IN" sz="2000">
                <a:solidFill>
                  <a:srgbClr val="FFFFFF"/>
                </a:solidFill>
                <a:cs typeface="Calibri"/>
              </a:rPr>
              <a:t>G.Akhil - 122010319020</a:t>
            </a:r>
          </a:p>
        </p:txBody>
      </p:sp>
      <p:pic>
        <p:nvPicPr>
          <p:cNvPr id="8" name="Picture 9" descr="Restaurant Free Stock Photo - Public Domain Pictures">
            <a:extLst>
              <a:ext uri="{FF2B5EF4-FFF2-40B4-BE49-F238E27FC236}">
                <a16:creationId xmlns:a16="http://schemas.microsoft.com/office/drawing/2014/main" id="{53CE904B-7014-84CB-2E97-F9250052F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r="23462" b="-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7624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e glasses on a table">
            <a:extLst>
              <a:ext uri="{FF2B5EF4-FFF2-40B4-BE49-F238E27FC236}">
                <a16:creationId xmlns:a16="http://schemas.microsoft.com/office/drawing/2014/main" id="{EAAD8840-E702-CFC9-F906-026FD713B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8543" r="-2" b="71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5D31C-A7D4-4350-8D8E-21234095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Why its needed?</a:t>
            </a:r>
            <a:b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243E-8C54-4483-8720-4C65CDA4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en-US" sz="2400"/>
              <a:t>As we all know that picking up a correct restaurant to chill with our families and friends is a very difficult task.</a:t>
            </a:r>
          </a:p>
          <a:p>
            <a:r>
              <a:rPr lang="en-US" sz="2400"/>
              <a:t>So we are here to help you with this task.</a:t>
            </a:r>
          </a:p>
          <a:p>
            <a:r>
              <a:rPr lang="en-US" sz="2400"/>
              <a:t>Our primary goal is to pick the correct restaurant based on attributes (online order, ratings, table booking, price for 2 and type of restaurant)</a:t>
            </a:r>
          </a:p>
          <a:p>
            <a:r>
              <a:rPr lang="en-US" sz="2400"/>
              <a:t>The required data set will be collected from some trusted sites like Kaggle.</a:t>
            </a:r>
          </a:p>
          <a:p>
            <a:endParaRPr lang="en-IN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673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66849E4-D7BC-5840-9201-D67CF39A4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6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E1F65-5B27-4338-A084-CE30B468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949" y="365125"/>
            <a:ext cx="4637850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Login and authentication page (if possible)</a:t>
            </a:r>
            <a:endParaRPr lang="en-IN" sz="4000" b="1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0975126-1DF5-4D79-AC14-19BF714A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625" y="2434201"/>
            <a:ext cx="4745174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Here we will be having a sign-up page for new users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And a login page for already signed-up users.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This can be achieved using Django </a:t>
            </a:r>
            <a:endParaRPr lang="en-US" sz="2400" dirty="0">
              <a:cs typeface="Calibri"/>
            </a:endParaRPr>
          </a:p>
          <a:p>
            <a:r>
              <a:rPr lang="en-US" sz="2400" i="0" dirty="0">
                <a:effectLst/>
              </a:rPr>
              <a:t>Django is a high-level Python web framework that encourages rapid development and clean design.</a:t>
            </a:r>
            <a:endParaRPr lang="en-US" sz="2400" i="0" dirty="0">
              <a:effectLst/>
              <a:cs typeface="Calibri"/>
            </a:endParaRPr>
          </a:p>
          <a:p>
            <a:r>
              <a:rPr lang="en-US" sz="2400" b="0" i="0" dirty="0">
                <a:effectLst/>
              </a:rPr>
              <a:t>It’s free and open source.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32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5682C-A576-4927-B2C3-08ECB83E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Skills required to complete this project: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 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Picture 4" descr="HD wallpaper: HTML logo, code, web development, text, western script ...">
            <a:extLst>
              <a:ext uri="{FF2B5EF4-FFF2-40B4-BE49-F238E27FC236}">
                <a16:creationId xmlns:a16="http://schemas.microsoft.com/office/drawing/2014/main" id="{19C5EE5C-C623-058C-9ACB-A9D231513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6" r="3167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1E0B-E369-43DF-A384-9F01398A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dirty="0"/>
              <a:t>Python</a:t>
            </a:r>
            <a:endParaRPr lang="en-US" dirty="0">
              <a:cs typeface="Calibri"/>
            </a:endParaRPr>
          </a:p>
          <a:p>
            <a:r>
              <a:rPr lang="en-US" dirty="0"/>
              <a:t>Html</a:t>
            </a:r>
            <a:endParaRPr lang="en-US" dirty="0">
              <a:cs typeface="Calibri"/>
            </a:endParaRPr>
          </a:p>
          <a:p>
            <a:r>
              <a:rPr lang="en-US" dirty="0"/>
              <a:t>CSS</a:t>
            </a:r>
            <a:endParaRPr lang="en-US" dirty="0">
              <a:cs typeface="Calibri"/>
            </a:endParaRPr>
          </a:p>
          <a:p>
            <a:r>
              <a:rPr lang="en-US" dirty="0" err="1"/>
              <a:t>Javascript</a:t>
            </a:r>
            <a:endParaRPr lang="en-US" dirty="0" err="1">
              <a:cs typeface="Calibri"/>
            </a:endParaRP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22085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C5F3A-AA10-4388-8E27-149B8F5E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5930092" cy="205740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Hardware and software requirements:</a:t>
            </a:r>
            <a:br>
              <a:rPr lang="en-US" sz="4200" dirty="0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EEE9-DF06-4001-B887-517AFE89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2688336"/>
            <a:ext cx="6681359" cy="3474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Software: Ide such as vs code </a:t>
            </a:r>
            <a:endParaRPr lang="en-US">
              <a:cs typeface="Calibri"/>
            </a:endParaRPr>
          </a:p>
          <a:p>
            <a:r>
              <a:rPr lang="en-US" dirty="0"/>
              <a:t>Hardware: Pc or desktop with windows 7 or higher.</a:t>
            </a:r>
            <a:endParaRPr lang="en-IN" dirty="0">
              <a:cs typeface="Calibri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9C8DBD-F121-4020-B35E-15E2E497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565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A807424B-CC2A-A5B5-A18A-71F3894E9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146" r="-3" b="7382"/>
          <a:stretch/>
        </p:blipFill>
        <p:spPr>
          <a:xfrm>
            <a:off x="8265150" y="557784"/>
            <a:ext cx="3145375" cy="2688336"/>
          </a:xfrm>
          <a:prstGeom prst="rect">
            <a:avLst/>
          </a:prstGeom>
        </p:spPr>
      </p:pic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2676D70A-C86E-26AB-CD3F-94E1D601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31898" y="3970782"/>
            <a:ext cx="3611880" cy="1805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BCE06-314E-EF3B-7E46-5FD9A34A388D}"/>
              </a:ext>
            </a:extLst>
          </p:cNvPr>
          <p:cNvSpPr txBox="1"/>
          <p:nvPr/>
        </p:nvSpPr>
        <p:spPr>
          <a:xfrm>
            <a:off x="4724400" y="4084638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B0954-3A20-CAE1-7E70-DE6A98AE06DA}"/>
              </a:ext>
            </a:extLst>
          </p:cNvPr>
          <p:cNvSpPr txBox="1"/>
          <p:nvPr/>
        </p:nvSpPr>
        <p:spPr>
          <a:xfrm>
            <a:off x="4724400" y="404336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9FFB0-F165-2A55-D74F-15BB9A9345DF}"/>
              </a:ext>
            </a:extLst>
          </p:cNvPr>
          <p:cNvSpPr txBox="1"/>
          <p:nvPr/>
        </p:nvSpPr>
        <p:spPr>
          <a:xfrm>
            <a:off x="4724400" y="41148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99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66E5F-37EB-4A35-A7E4-9AA238DA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photos to show how our project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looks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680D473-B022-FD9D-3771-DF09B3240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004" y="1958207"/>
            <a:ext cx="10767371" cy="4529994"/>
          </a:xfrm>
        </p:spPr>
      </p:pic>
    </p:spTree>
    <p:extLst>
      <p:ext uri="{BB962C8B-B14F-4D97-AF65-F5344CB8AC3E}">
        <p14:creationId xmlns:p14="http://schemas.microsoft.com/office/powerpoint/2010/main" val="364432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cellphone&#10;&#10;Description automatically generated">
            <a:extLst>
              <a:ext uri="{FF2B5EF4-FFF2-40B4-BE49-F238E27FC236}">
                <a16:creationId xmlns:a16="http://schemas.microsoft.com/office/drawing/2014/main" id="{1DF1C6BB-D166-BE03-693A-5BCC396A6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667" r="-1" b="7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F4226-2783-DD0E-1DDC-122DB93E7CA2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 </a:t>
            </a:r>
            <a:r>
              <a:rPr lang="en-US" sz="66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9251D-D6C2-9123-6D3C-5A4ADC3C2DDE}"/>
              </a:ext>
            </a:extLst>
          </p:cNvPr>
          <p:cNvSpPr txBox="1"/>
          <p:nvPr/>
        </p:nvSpPr>
        <p:spPr>
          <a:xfrm>
            <a:off x="4724400" y="434181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43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Restaurant Recommendation </vt:lpstr>
      <vt:lpstr>Team Members</vt:lpstr>
      <vt:lpstr>Why its needed? </vt:lpstr>
      <vt:lpstr>Login and authentication page (if possible)</vt:lpstr>
      <vt:lpstr>Skills required to complete this project:  </vt:lpstr>
      <vt:lpstr>Hardware and software requirements: </vt:lpstr>
      <vt:lpstr>Example photos to show how our project looks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</dc:title>
  <dc:creator>sharath bandha</dc:creator>
  <cp:lastModifiedBy>sharath bandha</cp:lastModifiedBy>
  <cp:revision>139</cp:revision>
  <dcterms:created xsi:type="dcterms:W3CDTF">2023-02-08T11:44:42Z</dcterms:created>
  <dcterms:modified xsi:type="dcterms:W3CDTF">2023-02-08T18:42:35Z</dcterms:modified>
</cp:coreProperties>
</file>