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505050"/>
                </a:solidFill>
                <a:highlight>
                  <a:srgbClr val="FAFAFA"/>
                </a:highlight>
              </a:rPr>
              <a:t>https://fat8store.projectepic.net/api/rest/v1/catalog/products/2%193005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Postman: Environments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Purpose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Creating an environment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Using the environment data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Purpose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Environments helps you store variables which are environment agnostic.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With most APIs the routes will remain the same no matter where the service is running and only the base path will change.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For example: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AFAFA"/>
                </a:highlight>
              </a:rPr>
              <a:t>https://fat8store.projectepic.net/</a:t>
            </a:r>
            <a:r>
              <a:rPr b="1" lang="en-GB">
                <a:highlight>
                  <a:srgbClr val="FAFAFA"/>
                </a:highlight>
              </a:rPr>
              <a:t>api/rest/v1/catalog/products/28193005</a:t>
            </a:r>
            <a:endParaRPr b="1">
              <a:solidFill>
                <a:srgbClr val="434343"/>
              </a:solidFill>
              <a:highlight>
                <a:srgbClr val="FAFAFA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highlight>
                  <a:srgbClr val="FAFAFA"/>
                </a:highlight>
              </a:rPr>
              <a:t>https://syst.project4.com/</a:t>
            </a:r>
            <a:r>
              <a:rPr b="1" lang="en-GB">
                <a:solidFill>
                  <a:srgbClr val="434343"/>
                </a:solidFill>
                <a:highlight>
                  <a:srgbClr val="FAFAFA"/>
                </a:highlight>
              </a:rPr>
              <a:t>api/rest/v1/catalog/products/28193005</a:t>
            </a:r>
            <a:endParaRPr b="1">
              <a:solidFill>
                <a:srgbClr val="434343"/>
              </a:solidFill>
              <a:highlight>
                <a:srgbClr val="FAFAFA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05050"/>
              </a:solidFill>
              <a:highlight>
                <a:srgbClr val="FAFAFA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an Environment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create an Environment click the cog on the top right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Manage Environments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Click Add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434343"/>
                </a:solidFill>
              </a:rPr>
              <a:t>In the header toolbar, click the </a:t>
            </a:r>
            <a:r>
              <a:rPr b="1" lang="en-GB">
                <a:solidFill>
                  <a:srgbClr val="434343"/>
                </a:solidFill>
              </a:rPr>
              <a:t>New</a:t>
            </a:r>
            <a:r>
              <a:rPr lang="en-GB">
                <a:solidFill>
                  <a:srgbClr val="434343"/>
                </a:solidFill>
              </a:rPr>
              <a:t> button.</a:t>
            </a:r>
            <a:endParaRPr>
              <a:solidFill>
                <a:srgbClr val="434343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675" y="1585449"/>
            <a:ext cx="1876825" cy="13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324925"/>
            <a:ext cx="8520600" cy="42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434343"/>
                </a:solidFill>
              </a:rPr>
              <a:t>Click “Environment” and enter a name for the new environment</a:t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434343"/>
                </a:solidFill>
              </a:rPr>
              <a:t>In the New key field type ‘baseURL’</a:t>
            </a:r>
            <a:endParaRPr>
              <a:solidFill>
                <a:srgbClr val="434343"/>
              </a:solidFill>
            </a:endParaRPr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In the Value key field type ‘syst.project4.com’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Click Add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6650" y="960950"/>
            <a:ext cx="3775649" cy="354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should now see the environment listed in the ‘Manage Environments’ section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Click the X to close the window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*There are other ways to do this but we’ll just cover the one way for now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the environment data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now need to reference this data in a request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To link to values Postman uses double curly brackets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So if we reference the key we have just created it looks like this: {{baseURL}}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And when we use it in a request it looks like this: {{baseURL}}</a:t>
            </a:r>
            <a:r>
              <a:rPr lang="en-GB" sz="1400">
                <a:solidFill>
                  <a:srgbClr val="434343"/>
                </a:solidFill>
                <a:highlight>
                  <a:srgbClr val="FAFAFA"/>
                </a:highlight>
              </a:rPr>
              <a:t>/api/rest/v1/catalog/products/28193005</a:t>
            </a:r>
            <a:endParaRPr sz="1400">
              <a:solidFill>
                <a:srgbClr val="434343"/>
              </a:solidFill>
              <a:highlight>
                <a:srgbClr val="FAFAFA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If you try the above {{baseURL}} will be in red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And if you hover over {{baseURL}} </a:t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875" y="3469975"/>
            <a:ext cx="3608450" cy="4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0171" y="3945800"/>
            <a:ext cx="2948350" cy="11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