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68" r:id="rId2"/>
    <p:sldId id="257" r:id="rId3"/>
    <p:sldId id="258" r:id="rId4"/>
    <p:sldId id="259" r:id="rId5"/>
    <p:sldId id="265" r:id="rId6"/>
    <p:sldId id="260" r:id="rId7"/>
    <p:sldId id="266" r:id="rId8"/>
    <p:sldId id="263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6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41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4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13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7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89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6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4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9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2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8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0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6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A3A6-994E-4C1B-BA7A-0CC10E679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95061"/>
            <a:ext cx="8637072" cy="15149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/>
              <a:t>AN INTERNAL INTRUSION DETECTION AND PROTECTION SYSTEM USING DATA MINING AND FORENSIC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6A2C5-73D5-4DCC-90C1-BB640D7B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23969"/>
            <a:ext cx="9403159" cy="2206988"/>
          </a:xfrm>
        </p:spPr>
        <p:txBody>
          <a:bodyPr>
            <a:normAutofit/>
          </a:bodyPr>
          <a:lstStyle/>
          <a:p>
            <a:pPr lvl="8"/>
            <a:r>
              <a:rPr lang="en-IN" dirty="0"/>
              <a:t>G. Sharath Chandra</a:t>
            </a:r>
          </a:p>
          <a:p>
            <a:pPr lvl="8"/>
            <a:r>
              <a:rPr lang="en-IN" dirty="0"/>
              <a:t>S. Praneetha Reddy</a:t>
            </a:r>
          </a:p>
          <a:p>
            <a:pPr lvl="8"/>
            <a:r>
              <a:rPr lang="en-IN" dirty="0"/>
              <a:t>Dept. of Computer Science,</a:t>
            </a:r>
          </a:p>
          <a:p>
            <a:pPr lvl="8"/>
            <a:r>
              <a:rPr lang="en-IN" dirty="0"/>
              <a:t>Mahatma Gandhi Institute of Technology.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21B4-8DE8-462A-81E8-784D6C72D7CE}"/>
              </a:ext>
            </a:extLst>
          </p:cNvPr>
          <p:cNvSpPr txBox="1"/>
          <p:nvPr/>
        </p:nvSpPr>
        <p:spPr>
          <a:xfrm>
            <a:off x="2093843" y="4611757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Guide:</a:t>
            </a:r>
          </a:p>
          <a:p>
            <a:r>
              <a:rPr lang="en-IN" dirty="0"/>
              <a:t>		Ms. Ankita</a:t>
            </a:r>
          </a:p>
        </p:txBody>
      </p:sp>
    </p:spTree>
    <p:extLst>
      <p:ext uri="{BB962C8B-B14F-4D97-AF65-F5344CB8AC3E}">
        <p14:creationId xmlns:p14="http://schemas.microsoft.com/office/powerpoint/2010/main" val="426536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F55F41-1634-4938-A4C6-32DD040F788C}"/>
              </a:ext>
            </a:extLst>
          </p:cNvPr>
          <p:cNvSpPr/>
          <p:nvPr/>
        </p:nvSpPr>
        <p:spPr>
          <a:xfrm>
            <a:off x="4161185" y="2782958"/>
            <a:ext cx="62682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642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6CE5-7BD9-44BF-8D0F-833D6AFF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4721-EE7D-4F23-B8B6-5C3CA9CC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  <a:p>
            <a:r>
              <a:rPr lang="en-IN" dirty="0"/>
              <a:t>Existing System and Drawbacks</a:t>
            </a:r>
          </a:p>
          <a:p>
            <a:r>
              <a:rPr lang="en-IN" dirty="0"/>
              <a:t>Proposed System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H/W and S/W requirements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13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80DB-4E46-414B-B250-D5681248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7D73-411E-4B94-B40F-3DFB57B9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Currently, most computer systems use user IDs and passwords as the login pattern to authenticate users.</a:t>
            </a:r>
          </a:p>
          <a:p>
            <a:pPr algn="just"/>
            <a:r>
              <a:rPr lang="en-IN" dirty="0"/>
              <a:t>Sharing credentials may cause security issues.</a:t>
            </a:r>
          </a:p>
          <a:p>
            <a:pPr algn="just"/>
            <a:r>
              <a:rPr lang="en-IN" dirty="0"/>
              <a:t> It is impossible to detect insider attacks when the user is an authenticated one. </a:t>
            </a:r>
          </a:p>
          <a:p>
            <a:pPr marL="0" indent="0">
              <a:buNone/>
            </a:pP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05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AABDF-E795-4287-ABD1-CC05CB974116}"/>
              </a:ext>
            </a:extLst>
          </p:cNvPr>
          <p:cNvSpPr txBox="1"/>
          <p:nvPr/>
        </p:nvSpPr>
        <p:spPr>
          <a:xfrm>
            <a:off x="1630017" y="1086678"/>
            <a:ext cx="938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EXISTING SYSTEM  </a:t>
            </a:r>
            <a:r>
              <a:rPr lang="en-IN" dirty="0"/>
              <a:t>					</a:t>
            </a:r>
            <a:r>
              <a:rPr lang="en-IN" sz="2800" dirty="0"/>
              <a:t>PROPOSED SYSTEM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03CC0-9A21-40D3-8F22-AA589FE8AD93}"/>
              </a:ext>
            </a:extLst>
          </p:cNvPr>
          <p:cNvSpPr txBox="1"/>
          <p:nvPr/>
        </p:nvSpPr>
        <p:spPr>
          <a:xfrm>
            <a:off x="2027582" y="1934817"/>
            <a:ext cx="3313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Increasing processing speeds increase vulnerability for penetration.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/>
            <a:r>
              <a:rPr lang="en-IN" dirty="0"/>
              <a:t>EXISTING TECHNIQUES: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Firewalls and intrusion detection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8CCEB-5C75-4360-B89E-7A9DD09C869E}"/>
              </a:ext>
            </a:extLst>
          </p:cNvPr>
          <p:cNvSpPr txBox="1"/>
          <p:nvPr/>
        </p:nvSpPr>
        <p:spPr>
          <a:xfrm>
            <a:off x="7096539" y="2067338"/>
            <a:ext cx="3916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We propose a security systems named IIDPS which detects malicious behaviour, launched at a SC level.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/>
            <a:r>
              <a:rPr lang="en-IN" dirty="0"/>
              <a:t>PROPOSED TECHNIQUES: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Forensic Techniques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Data Mining </a:t>
            </a:r>
          </a:p>
        </p:txBody>
      </p:sp>
    </p:spTree>
    <p:extLst>
      <p:ext uri="{BB962C8B-B14F-4D97-AF65-F5344CB8AC3E}">
        <p14:creationId xmlns:p14="http://schemas.microsoft.com/office/powerpoint/2010/main" val="375566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7B329-F495-45BD-B221-CB376BC5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83" y="586247"/>
            <a:ext cx="8917465" cy="46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B8AB-D59A-4E6E-8952-879A0363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2085"/>
            <a:ext cx="9603275" cy="520698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3B56-5838-4CC9-890E-0D0667FA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 Employees</a:t>
            </a:r>
          </a:p>
          <a:p>
            <a:r>
              <a:rPr lang="en-IN" dirty="0"/>
              <a:t>Monitoring the system calls and visualizing their activities</a:t>
            </a:r>
          </a:p>
          <a:p>
            <a:r>
              <a:rPr lang="en-IN" dirty="0"/>
              <a:t>Blocking the employees</a:t>
            </a:r>
          </a:p>
          <a:p>
            <a:r>
              <a:rPr lang="en-IN" dirty="0"/>
              <a:t>Encryption and Decryption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8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69CB-2BEE-4CFB-9C4D-A00500E0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8" y="1033669"/>
            <a:ext cx="9605635" cy="578733"/>
          </a:xfrm>
        </p:spPr>
        <p:txBody>
          <a:bodyPr>
            <a:normAutofit fontScale="90000"/>
          </a:bodyPr>
          <a:lstStyle/>
          <a:p>
            <a:r>
              <a:rPr lang="en-IN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A7F5-3250-421B-BF89-63B1210E0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HARDWARE:</a:t>
            </a:r>
          </a:p>
          <a:p>
            <a:r>
              <a:rPr lang="en-IN" dirty="0"/>
              <a:t>Processor:  Intel Pentium or above</a:t>
            </a:r>
          </a:p>
          <a:p>
            <a:r>
              <a:rPr lang="en-IN" dirty="0"/>
              <a:t>RAM:  at least 4GB for optimum performance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DA02E-47DC-4697-BA4B-F639B2E59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SOFTWARE:</a:t>
            </a:r>
          </a:p>
          <a:p>
            <a:r>
              <a:rPr lang="en-IN" dirty="0"/>
              <a:t>Operating System:  Windows 7 or above</a:t>
            </a:r>
          </a:p>
          <a:p>
            <a:r>
              <a:rPr lang="en-IN" dirty="0"/>
              <a:t>Front- end:  HTML, CSS, Bootstrap, JavaScript</a:t>
            </a:r>
          </a:p>
          <a:p>
            <a:r>
              <a:rPr lang="en-IN" dirty="0"/>
              <a:t>Back-end:  Python Django framework</a:t>
            </a:r>
          </a:p>
          <a:p>
            <a:r>
              <a:rPr lang="en-IN" dirty="0"/>
              <a:t>Database: 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235632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F79B-7B11-4412-9C07-68509275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2A77-1EAB-469D-96F9-1A701AAC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“An Internal Detection and Protection System using Data Mining and Forensic Techniques”,  Fang-Yie Leu, Kun-Lin Tsai.</a:t>
            </a:r>
          </a:p>
          <a:p>
            <a:r>
              <a:rPr lang="en-IN" dirty="0"/>
              <a:t>M. K. Rogers and K. Seigfried, “The future of computer forensics:  A needs analysis survey,” Comput. Security, vol. 23, no. 1, pp 12-16, Feb, 2004.</a:t>
            </a:r>
          </a:p>
        </p:txBody>
      </p:sp>
    </p:spTree>
    <p:extLst>
      <p:ext uri="{BB962C8B-B14F-4D97-AF65-F5344CB8AC3E}">
        <p14:creationId xmlns:p14="http://schemas.microsoft.com/office/powerpoint/2010/main" val="31128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F55F41-1634-4938-A4C6-32DD040F788C}"/>
              </a:ext>
            </a:extLst>
          </p:cNvPr>
          <p:cNvSpPr/>
          <p:nvPr/>
        </p:nvSpPr>
        <p:spPr>
          <a:xfrm>
            <a:off x="4465985" y="2703441"/>
            <a:ext cx="62682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/>
              <a:t>QUERIES?</a:t>
            </a:r>
          </a:p>
        </p:txBody>
      </p:sp>
    </p:spTree>
    <p:extLst>
      <p:ext uri="{BB962C8B-B14F-4D97-AF65-F5344CB8AC3E}">
        <p14:creationId xmlns:p14="http://schemas.microsoft.com/office/powerpoint/2010/main" val="14392875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270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AN INTERNAL INTRUSION DETECTION AND PROTECTION SYSTEM USING DATA MINING AND FORENSIC TECHNIQUES</vt:lpstr>
      <vt:lpstr>AGENDA:</vt:lpstr>
      <vt:lpstr>Abstract:</vt:lpstr>
      <vt:lpstr>PowerPoint Presentation</vt:lpstr>
      <vt:lpstr>PowerPoint Presentation</vt:lpstr>
      <vt:lpstr>Modules:</vt:lpstr>
      <vt:lpstr>requirements:</vt:lpstr>
      <vt:lpstr>References: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INTERNAL INTRUSION DETECTION AND PROTECTION SYSTEM USING DATA MINING AND FORENSIC TECHNIQUES</dc:title>
  <dc:creator>Sharath Chandra Gavini</dc:creator>
  <cp:lastModifiedBy>Sharath Chandra Gavini</cp:lastModifiedBy>
  <cp:revision>14</cp:revision>
  <dcterms:created xsi:type="dcterms:W3CDTF">2017-08-12T00:04:33Z</dcterms:created>
  <dcterms:modified xsi:type="dcterms:W3CDTF">2017-08-19T05:30:19Z</dcterms:modified>
</cp:coreProperties>
</file>