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-193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5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9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C43B-0829-6A4F-B5CC-80D76FAF3204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659-805D-6A45-A79E-437CA2B3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arathh/springcl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://12factor.net/codebase" TargetMode="External"/><Relationship Id="rId20" Type="http://schemas.openxmlformats.org/officeDocument/2006/relationships/hyperlink" Target="http://therore.net/distributed-configuration-with-zookeeper-curator-and-spring-cloud-config/" TargetMode="External"/><Relationship Id="rId21" Type="http://schemas.openxmlformats.org/officeDocument/2006/relationships/hyperlink" Target="http://martinfowler.com/articles/microservices.html" TargetMode="External"/><Relationship Id="rId10" Type="http://schemas.openxmlformats.org/officeDocument/2006/relationships/hyperlink" Target="http://cloud.spring.io/spring-cloud-netflix/spring-cloud-netflix.html" TargetMode="External"/><Relationship Id="rId11" Type="http://schemas.openxmlformats.org/officeDocument/2006/relationships/hyperlink" Target="http://ryanjbaxter.com/2015/09/21/building-cloud-native-apps-with-spring-part-2/" TargetMode="External"/><Relationship Id="rId12" Type="http://schemas.openxmlformats.org/officeDocument/2006/relationships/hyperlink" Target="https://docs.spring.io/spring-boot/docs/current/reference/html/common-application-properties.html" TargetMode="External"/><Relationship Id="rId13" Type="http://schemas.openxmlformats.org/officeDocument/2006/relationships/hyperlink" Target="https://dzone.com/articles/docker-machine-swarm-and-compose-for-multi-contain" TargetMode="External"/><Relationship Id="rId14" Type="http://schemas.openxmlformats.org/officeDocument/2006/relationships/hyperlink" Target="https://www.nginx.com/blog/building-microservices-using-an-api-gateway/" TargetMode="External"/><Relationship Id="rId15" Type="http://schemas.openxmlformats.org/officeDocument/2006/relationships/hyperlink" Target="http://techblog.netflix.com/2013/06/announcing-zuul-edge-service-in-cloud.html?spref=pi" TargetMode="External"/><Relationship Id="rId16" Type="http://schemas.openxmlformats.org/officeDocument/2006/relationships/hyperlink" Target="http://southworks.com/blog/tag/zuul/" TargetMode="External"/><Relationship Id="rId17" Type="http://schemas.openxmlformats.org/officeDocument/2006/relationships/hyperlink" Target="http://nirmata.com/2014/08/getting-started-with-microservices-using-netflix-oss-docker/" TargetMode="External"/><Relationship Id="rId18" Type="http://schemas.openxmlformats.org/officeDocument/2006/relationships/hyperlink" Target="http://jasonwilder.com/blog/2014/02/04/service-discovery-in-the-cloud/" TargetMode="External"/><Relationship Id="rId19" Type="http://schemas.openxmlformats.org/officeDocument/2006/relationships/hyperlink" Target="http://www.java-allandsundry.com/search/label/Spring-Clou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esos.dsyer.com/decks/cloud-boot-netflix.html" TargetMode="External"/><Relationship Id="rId3" Type="http://schemas.openxmlformats.org/officeDocument/2006/relationships/hyperlink" Target="http://callistaenterprise.se/blogg/teknik/2015/04/10/building-microservices-with-spring-cloud-and-netflix-oss-part-1/" TargetMode="External"/><Relationship Id="rId4" Type="http://schemas.openxmlformats.org/officeDocument/2006/relationships/hyperlink" Target="http://projects.spring.io/spring-cloud/docs/1.0.3/spring-cloud.html" TargetMode="External"/><Relationship Id="rId5" Type="http://schemas.openxmlformats.org/officeDocument/2006/relationships/hyperlink" Target="https://dzone.com/articles/api-gateway-pattern-angular-js" TargetMode="External"/><Relationship Id="rId6" Type="http://schemas.openxmlformats.org/officeDocument/2006/relationships/hyperlink" Target="http://www.javaworld.com/article/2927920/cloud-computing/build-self-healing-distributed-systems-with-spring-cloud.html" TargetMode="External"/><Relationship Id="rId7" Type="http://schemas.openxmlformats.org/officeDocument/2006/relationships/hyperlink" Target="https://dzone.com/articles/microservice-registration-and" TargetMode="External"/><Relationship Id="rId8" Type="http://schemas.openxmlformats.org/officeDocument/2006/relationships/hyperlink" Target="https://spring.io/blog/category/news?page=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3200"/>
            <a:ext cx="7772400" cy="1470025"/>
          </a:xfrm>
        </p:spPr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using Spring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5242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SHARATH 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02" y="5475492"/>
            <a:ext cx="9080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PS Note: Content &amp; code of this </a:t>
            </a:r>
            <a:r>
              <a:rPr lang="en-US" sz="1050" dirty="0" err="1" smtClean="0"/>
              <a:t>ppt</a:t>
            </a:r>
            <a:r>
              <a:rPr lang="en-US" sz="1050" dirty="0" smtClean="0"/>
              <a:t> is sourced or knowledge obtained from various resources , the </a:t>
            </a:r>
            <a:r>
              <a:rPr lang="en-US" sz="1050" dirty="0" err="1" smtClean="0"/>
              <a:t>url</a:t>
            </a:r>
            <a:r>
              <a:rPr lang="en-US" sz="1050" dirty="0" smtClean="0"/>
              <a:t> links are mentioned in resource slide section in this ppt.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0572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part of </a:t>
            </a:r>
            <a:r>
              <a:rPr lang="en-US" dirty="0" err="1" smtClean="0"/>
              <a:t>spring.io</a:t>
            </a:r>
            <a:r>
              <a:rPr lang="en-US" dirty="0" smtClean="0"/>
              <a:t> umbrella family</a:t>
            </a:r>
          </a:p>
          <a:p>
            <a:r>
              <a:rPr lang="en-US" dirty="0" smtClean="0"/>
              <a:t>Uses spring boot and to a large extent is based on Netflix OSS components.</a:t>
            </a:r>
          </a:p>
          <a:p>
            <a:r>
              <a:rPr lang="en-US" dirty="0" smtClean="0"/>
              <a:t>Provides tools for developers to build quickly distributed patterns like configuration management , service discovery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Distributed/versioned configuration</a:t>
            </a:r>
          </a:p>
          <a:p>
            <a:r>
              <a:rPr lang="en-US" dirty="0" smtClean="0"/>
              <a:t>Service registration and discovery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Service to service calls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Global Locks</a:t>
            </a:r>
          </a:p>
          <a:p>
            <a:r>
              <a:rPr lang="en-US" dirty="0" smtClean="0"/>
              <a:t>Leadership election and cluster state</a:t>
            </a:r>
          </a:p>
          <a:p>
            <a:r>
              <a:rPr lang="en-US" dirty="0" smtClean="0"/>
              <a:t>Distributed 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1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mapping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949244"/>
              </p:ext>
            </p:extLst>
          </p:nvPr>
        </p:nvGraphicFramePr>
        <p:xfrm>
          <a:off x="457200" y="1600202"/>
          <a:ext cx="8229600" cy="38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36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 Name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Netflix Eureka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Routing &amp; Load Balancer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Netflix Ribbon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smtClean="0"/>
                        <a:t>Circuit Breaker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Netflix </a:t>
                      </a:r>
                      <a:r>
                        <a:rPr lang="en-US" dirty="0" err="1" smtClean="0"/>
                        <a:t>Hystrix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Netflix </a:t>
                      </a:r>
                      <a:r>
                        <a:rPr lang="en-US" dirty="0" err="1" smtClean="0"/>
                        <a:t>Hystrix</a:t>
                      </a:r>
                      <a:r>
                        <a:rPr lang="en-US" dirty="0" smtClean="0"/>
                        <a:t> dashboard and Turbine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smtClean="0"/>
                        <a:t>Edge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Netflix </a:t>
                      </a:r>
                      <a:r>
                        <a:rPr lang="en-US" dirty="0" err="1" smtClean="0"/>
                        <a:t>Zuul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r>
                        <a:rPr lang="en-US" baseline="0" dirty="0" smtClean="0"/>
                        <a:t> Configuration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Cloud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Oauth</a:t>
                      </a:r>
                      <a:r>
                        <a:rPr lang="en-US" dirty="0" smtClean="0"/>
                        <a:t> 2.0 protected </a:t>
                      </a:r>
                      <a:r>
                        <a:rPr lang="en-US" dirty="0" err="1" smtClean="0"/>
                        <a:t>Api’s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Cloud , Spring Security OAuth2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Centralised</a:t>
                      </a:r>
                      <a:r>
                        <a:rPr lang="en-US" dirty="0" smtClean="0"/>
                        <a:t> log analyses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Logstash,Elasticsearch,Kibana</a:t>
                      </a:r>
                      <a:r>
                        <a:rPr lang="en-US" dirty="0" smtClean="0"/>
                        <a:t>(ELK)</a:t>
                      </a:r>
                      <a:endParaRPr lang="en-US" dirty="0"/>
                    </a:p>
                  </a:txBody>
                  <a:tcPr/>
                </a:tc>
              </a:tr>
              <a:tr h="383686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Tracing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Cloud Sleuth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1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725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Netflix Eureka – allows </a:t>
            </a:r>
            <a:r>
              <a:rPr lang="en-US" dirty="0" err="1" smtClean="0"/>
              <a:t>microservices</a:t>
            </a:r>
            <a:r>
              <a:rPr lang="en-US" dirty="0" smtClean="0"/>
              <a:t> to auto register at runtime as they appear in the ecosystem.</a:t>
            </a:r>
          </a:p>
          <a:p>
            <a:r>
              <a:rPr lang="en-US" dirty="0" smtClean="0"/>
              <a:t>Netflix Ribbon – is an embedded component which is used by consumer services to lookup other </a:t>
            </a:r>
            <a:r>
              <a:rPr lang="en-US" dirty="0" err="1" smtClean="0"/>
              <a:t>services.It</a:t>
            </a:r>
            <a:r>
              <a:rPr lang="en-US" dirty="0" smtClean="0"/>
              <a:t> uses the information from Eureka to locate relevant service instances. </a:t>
            </a:r>
          </a:p>
          <a:p>
            <a:r>
              <a:rPr lang="en-US" dirty="0" smtClean="0"/>
              <a:t>Netflix </a:t>
            </a:r>
            <a:r>
              <a:rPr lang="en-US" dirty="0" err="1" smtClean="0"/>
              <a:t>Zuul</a:t>
            </a:r>
            <a:r>
              <a:rPr lang="en-US" dirty="0" smtClean="0"/>
              <a:t> – aka Edge Server/Gatekeeper/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gateway.It</a:t>
            </a:r>
            <a:r>
              <a:rPr lang="en-US" dirty="0" smtClean="0"/>
              <a:t> acts as proxy entry point to </a:t>
            </a:r>
            <a:r>
              <a:rPr lang="en-US" dirty="0" err="1" smtClean="0"/>
              <a:t>microservices.In</a:t>
            </a:r>
            <a:r>
              <a:rPr lang="en-US" dirty="0" smtClean="0"/>
              <a:t> conjunction with Ribbon </a:t>
            </a:r>
            <a:r>
              <a:rPr lang="en-US" dirty="0" err="1" smtClean="0"/>
              <a:t>Zuul</a:t>
            </a:r>
            <a:r>
              <a:rPr lang="en-US" dirty="0" smtClean="0"/>
              <a:t> can lookup available services and route the external request to appropriate service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221067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Proof Of Concept Ecosystem/Landscape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84446" y="6335704"/>
            <a:ext cx="499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Code: </a:t>
            </a:r>
            <a:r>
              <a:rPr lang="en-US" dirty="0" smtClean="0">
                <a:hlinkClick r:id="rId2"/>
              </a:rPr>
              <a:t>https://github.com/sharathh/springcl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88830" y="41373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63223" y="29220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43096" y="1000282"/>
            <a:ext cx="7930400" cy="4960388"/>
            <a:chOff x="543096" y="1000282"/>
            <a:chExt cx="7930400" cy="4960388"/>
          </a:xfrm>
        </p:grpSpPr>
        <p:sp>
          <p:nvSpPr>
            <p:cNvPr id="27" name="Rounded Rectangle 26"/>
            <p:cNvSpPr/>
            <p:nvPr/>
          </p:nvSpPr>
          <p:spPr>
            <a:xfrm>
              <a:off x="6593896" y="4982102"/>
              <a:ext cx="1879600" cy="903025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Micro Service 2</a:t>
              </a:r>
            </a:p>
            <a:p>
              <a:pPr algn="ctr"/>
              <a:r>
                <a:rPr lang="en-US" dirty="0" smtClean="0"/>
                <a:t>Instance 2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79464" y="4955163"/>
              <a:ext cx="1753487" cy="1005507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Micro Service 1 </a:t>
              </a:r>
            </a:p>
            <a:p>
              <a:pPr algn="ctr"/>
              <a:r>
                <a:rPr lang="en-US" dirty="0" smtClean="0"/>
                <a:t>Instance 2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44520" y="1000282"/>
              <a:ext cx="3200400" cy="583659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Consumer Service </a:t>
              </a:r>
            </a:p>
            <a:p>
              <a:pPr algn="ctr"/>
              <a:r>
                <a:rPr lang="en-US" dirty="0" smtClean="0"/>
                <a:t>(Example browser , curl)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3096" y="2031267"/>
              <a:ext cx="7823200" cy="6723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Edge Server (</a:t>
              </a:r>
              <a:r>
                <a:rPr lang="en-US" dirty="0" err="1" smtClean="0"/>
                <a:t>Zuul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5000" y="3221540"/>
              <a:ext cx="2463800" cy="6700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Discovery </a:t>
              </a:r>
            </a:p>
            <a:p>
              <a:pPr algn="ctr"/>
              <a:r>
                <a:rPr lang="en-US" dirty="0" smtClean="0"/>
                <a:t>(Eureka)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72157" y="3180575"/>
              <a:ext cx="4343400" cy="1005507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Composite/Aggregator Service 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15325" y="3734534"/>
              <a:ext cx="2463800" cy="3686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 Load Balancer </a:t>
              </a:r>
            </a:p>
            <a:p>
              <a:pPr algn="ctr"/>
              <a:r>
                <a:rPr lang="en-US" sz="1400" dirty="0" smtClean="0"/>
                <a:t>(Ribbon)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35074" y="4952968"/>
              <a:ext cx="1753487" cy="1005507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Micro Service 1 </a:t>
              </a:r>
            </a:p>
            <a:p>
              <a:pPr algn="ctr"/>
              <a:r>
                <a:rPr lang="en-US" dirty="0" smtClean="0"/>
                <a:t>Instance 1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91105" y="4982102"/>
              <a:ext cx="1879600" cy="903025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Micro Service 2</a:t>
              </a:r>
            </a:p>
            <a:p>
              <a:pPr algn="ctr"/>
              <a:r>
                <a:rPr lang="en-US" dirty="0" smtClean="0"/>
                <a:t>Instance 1</a:t>
              </a:r>
            </a:p>
          </p:txBody>
        </p:sp>
        <p:cxnSp>
          <p:nvCxnSpPr>
            <p:cNvPr id="13" name="Straight Arrow Connector 12"/>
            <p:cNvCxnSpPr>
              <a:stCxn id="4" idx="2"/>
              <a:endCxn id="5" idx="0"/>
            </p:cNvCxnSpPr>
            <p:nvPr/>
          </p:nvCxnSpPr>
          <p:spPr>
            <a:xfrm>
              <a:off x="4444720" y="1583941"/>
              <a:ext cx="9976" cy="4473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</p:cNvCxnSpPr>
            <p:nvPr/>
          </p:nvCxnSpPr>
          <p:spPr>
            <a:xfrm>
              <a:off x="4454696" y="2703615"/>
              <a:ext cx="0" cy="4769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5991" y="4150971"/>
              <a:ext cx="13413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Zuul</a:t>
              </a:r>
              <a:r>
                <a:rPr lang="en-US" sz="1000" dirty="0" smtClean="0"/>
                <a:t> &amp; Services register themselves to Eureka Server. Multiple instances of micro services can be started/running and they also auto register themselves with Eureka.</a:t>
              </a:r>
              <a:endParaRPr lang="en-US" sz="1000" dirty="0"/>
            </a:p>
          </p:txBody>
        </p:sp>
        <p:cxnSp>
          <p:nvCxnSpPr>
            <p:cNvPr id="29" name="Straight Arrow Connector 28"/>
            <p:cNvCxnSpPr>
              <a:stCxn id="9" idx="2"/>
            </p:cNvCxnSpPr>
            <p:nvPr/>
          </p:nvCxnSpPr>
          <p:spPr>
            <a:xfrm flipH="1">
              <a:off x="3823513" y="4103207"/>
              <a:ext cx="1923712" cy="878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</p:cNvCxnSpPr>
            <p:nvPr/>
          </p:nvCxnSpPr>
          <p:spPr>
            <a:xfrm flipH="1">
              <a:off x="4642837" y="4103207"/>
              <a:ext cx="1104388" cy="8519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2"/>
            </p:cNvCxnSpPr>
            <p:nvPr/>
          </p:nvCxnSpPr>
          <p:spPr>
            <a:xfrm>
              <a:off x="5747225" y="4103207"/>
              <a:ext cx="629849" cy="10035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2"/>
            </p:cNvCxnSpPr>
            <p:nvPr/>
          </p:nvCxnSpPr>
          <p:spPr>
            <a:xfrm>
              <a:off x="5747225" y="4103207"/>
              <a:ext cx="2200220" cy="878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70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 smtClean="0">
                <a:hlinkClick r:id="rId2"/>
              </a:rPr>
              <a:t>http://presos.dsyer.com/decks/cloud-boot-netflix.html</a:t>
            </a:r>
            <a:endParaRPr lang="en-US" sz="1400" dirty="0"/>
          </a:p>
          <a:p>
            <a:r>
              <a:rPr lang="en-US" sz="1400" dirty="0" smtClean="0">
                <a:hlinkClick r:id="rId3"/>
              </a:rPr>
              <a:t>http://callistaenterprise.se/blogg/teknik/2015/04/10/building-microservices-with-spring-cloud-and-netflix-oss-part-1/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4"/>
              </a:rPr>
              <a:t>http://projects.spring.io/spring-cloud/docs/1.0.3/spring-cloud.html</a:t>
            </a:r>
            <a:endParaRPr lang="en-US" sz="1400" dirty="0" smtClean="0"/>
          </a:p>
          <a:p>
            <a:r>
              <a:rPr lang="en-US" sz="1400" dirty="0" smtClean="0">
                <a:hlinkClick r:id="rId5"/>
              </a:rPr>
              <a:t>https://dzone.com/articles/api-gateway-pattern-angular-js</a:t>
            </a:r>
            <a:endParaRPr lang="en-US" sz="1400" dirty="0" smtClean="0"/>
          </a:p>
          <a:p>
            <a:r>
              <a:rPr lang="en-US" sz="1400" dirty="0" smtClean="0">
                <a:hlinkClick r:id="rId6"/>
              </a:rPr>
              <a:t>http://www.javaworld.com/article/2927920/cloud-computing/build-self-healing-distributed-systems-with-spring-cloud.html</a:t>
            </a:r>
            <a:endParaRPr lang="en-US" sz="1400" dirty="0" smtClean="0"/>
          </a:p>
          <a:p>
            <a:r>
              <a:rPr lang="en-US" sz="1400" dirty="0" smtClean="0">
                <a:hlinkClick r:id="rId7"/>
              </a:rPr>
              <a:t>https://dzone.com/articles/microservice-registration-and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8"/>
              </a:rPr>
              <a:t>https://spring.io/blog/category/news?page=2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9"/>
              </a:rPr>
              <a:t>http://12factor.net/codebase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0"/>
              </a:rPr>
              <a:t>http://cloud.spring.io/spring-cloud-netflix/spring-cloud-netflix.html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1"/>
              </a:rPr>
              <a:t>http://ryanjbaxter.com/2015/09/21/building-cloud-native-apps-with-spring-part-2/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2"/>
              </a:rPr>
              <a:t>https://docs.spring.io/spring-boot/docs/current/reference/html/common-application-properties.html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3"/>
              </a:rPr>
              <a:t>https://dzone.com/articles/docker-machine-swarm-and-compose-for-multi-contain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4"/>
              </a:rPr>
              <a:t>https://www.nginx.com/blog/building-microservices-using-an-api-gateway/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5"/>
              </a:rPr>
              <a:t>http://techblog.netflix.com/2013/06/announcing-zuul-edge-service-in-cloud.html?spref=pi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6"/>
              </a:rPr>
              <a:t>http://southworks.com/blog/tag/zuul/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7"/>
              </a:rPr>
              <a:t>http://nirmata.com/2014/08/getting-started-with-microservices-using-netflix-oss-docker/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8"/>
              </a:rPr>
              <a:t>http://jasonwilder.com/blog/2014/02/04/service-discovery-in-the-cloud/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19"/>
              </a:rPr>
              <a:t>http://www.java-allandsundry.com/search/label/Spring-Cloud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20"/>
              </a:rPr>
              <a:t>http://therore.net/distributed-configuration-with-zookeeper-curator-and-spring-cloud-config/</a:t>
            </a:r>
            <a:r>
              <a:rPr lang="en-US" sz="1400" dirty="0" smtClean="0"/>
              <a:t> </a:t>
            </a:r>
          </a:p>
          <a:p>
            <a:r>
              <a:rPr lang="en-US" sz="1400" dirty="0" smtClean="0">
                <a:hlinkClick r:id="rId21"/>
              </a:rPr>
              <a:t>http://martinfowler.com/articles/microservices.html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15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743</Words>
  <Application>Microsoft Macintosh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Microservices using Spring Cloud</vt:lpstr>
      <vt:lpstr>Spring Cloud</vt:lpstr>
      <vt:lpstr>Spring Cloud Features</vt:lpstr>
      <vt:lpstr>Component mapping table</vt:lpstr>
      <vt:lpstr>PowerPoint Presentation</vt:lpstr>
      <vt:lpstr>Proof Of Concept Ecosystem/Landscape</vt:lpstr>
      <vt:lpstr>Resources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Sharath Honnaiah</dc:creator>
  <cp:lastModifiedBy>Sharath Honnaiah</cp:lastModifiedBy>
  <cp:revision>29</cp:revision>
  <dcterms:created xsi:type="dcterms:W3CDTF">2015-12-15T18:17:07Z</dcterms:created>
  <dcterms:modified xsi:type="dcterms:W3CDTF">2015-12-15T21:08:28Z</dcterms:modified>
</cp:coreProperties>
</file>