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57" r:id="rId7"/>
    <p:sldId id="267" r:id="rId8"/>
    <p:sldId id="258" r:id="rId9"/>
    <p:sldId id="259" r:id="rId10"/>
    <p:sldId id="260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9f3" initials="UMKC" lastIdx="1" clrIdx="0">
    <p:extLst>
      <p:ext uri="{19B8F6BF-5375-455C-9EA6-DF929625EA0E}">
        <p15:presenceInfo xmlns:p15="http://schemas.microsoft.com/office/powerpoint/2012/main" userId="as9f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1T08:42:21.454" idx="1">
    <p:pos x="6535" y="1065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9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8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897F-F716-4A35-9036-64A0436B6A5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83A0-4ADD-4C88-B9E2-8B49116F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Reality: </a:t>
            </a:r>
            <a:br>
              <a:rPr lang="en-US" dirty="0" smtClean="0"/>
            </a:br>
            <a:r>
              <a:rPr lang="en-US" dirty="0" smtClean="0"/>
              <a:t>Travel and Tourism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0204" y="435849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Aravind</a:t>
            </a:r>
            <a:r>
              <a:rPr lang="en-US" dirty="0" smtClean="0"/>
              <a:t> Sheri</a:t>
            </a:r>
          </a:p>
          <a:p>
            <a:r>
              <a:rPr lang="en-US" dirty="0" err="1" smtClean="0"/>
              <a:t>Sharath</a:t>
            </a:r>
            <a:r>
              <a:rPr lang="en-US" dirty="0" smtClean="0"/>
              <a:t> </a:t>
            </a:r>
            <a:r>
              <a:rPr lang="en-US" dirty="0" err="1" smtClean="0"/>
              <a:t>Koppu</a:t>
            </a:r>
            <a:endParaRPr lang="en-US" dirty="0"/>
          </a:p>
          <a:p>
            <a:r>
              <a:rPr lang="en-US" dirty="0" smtClean="0"/>
              <a:t>V </a:t>
            </a:r>
            <a:r>
              <a:rPr lang="en-US" dirty="0" err="1" smtClean="0"/>
              <a:t>Bhanu</a:t>
            </a:r>
            <a:r>
              <a:rPr lang="en-US" dirty="0" smtClean="0"/>
              <a:t> </a:t>
            </a:r>
            <a:r>
              <a:rPr lang="en-US" dirty="0" err="1" smtClean="0"/>
              <a:t>Sudheer</a:t>
            </a:r>
            <a:endParaRPr lang="en-US" dirty="0" smtClean="0"/>
          </a:p>
          <a:p>
            <a:r>
              <a:rPr lang="en-US" dirty="0" smtClean="0"/>
              <a:t>Aditya </a:t>
            </a:r>
            <a:r>
              <a:rPr lang="en-US" dirty="0" err="1" smtClean="0"/>
              <a:t>Somam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7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OCR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7" y="1690688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3353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Sprint 2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85" y="1825625"/>
            <a:ext cx="5650030" cy="4351338"/>
          </a:xfrm>
        </p:spPr>
      </p:pic>
    </p:spTree>
    <p:extLst>
      <p:ext uri="{BB962C8B-B14F-4D97-AF65-F5344CB8AC3E}">
        <p14:creationId xmlns:p14="http://schemas.microsoft.com/office/powerpoint/2010/main" val="18604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Visual Recognition</a:t>
            </a:r>
          </a:p>
          <a:p>
            <a:r>
              <a:rPr lang="en-US" dirty="0" smtClean="0"/>
              <a:t>Implemented Face Detection</a:t>
            </a:r>
          </a:p>
          <a:p>
            <a:r>
              <a:rPr lang="en-US" dirty="0" smtClean="0"/>
              <a:t>Implemented Language Translate</a:t>
            </a:r>
          </a:p>
          <a:p>
            <a:r>
              <a:rPr lang="en-US" dirty="0" smtClean="0"/>
              <a:t>Implemented OCR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auto detect location</a:t>
            </a:r>
          </a:p>
          <a:p>
            <a:r>
              <a:rPr lang="en-US" dirty="0" smtClean="0"/>
              <a:t>Integrate Maps.</a:t>
            </a:r>
          </a:p>
          <a:p>
            <a:r>
              <a:rPr lang="en-US" dirty="0" smtClean="0"/>
              <a:t>Integrate Augmented Reality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8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Diagrams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2" y="1690688"/>
            <a:ext cx="5181600" cy="255728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66" y="1566252"/>
            <a:ext cx="5181600" cy="194400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34" y="4076330"/>
            <a:ext cx="3783677" cy="2069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8844" y="1566252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7753" y="1404851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Wireframes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8" y="1441724"/>
            <a:ext cx="1781458" cy="28274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28" y="1393826"/>
            <a:ext cx="2489328" cy="323866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98" y="1393826"/>
            <a:ext cx="2521080" cy="2893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47" y="1393825"/>
            <a:ext cx="2171812" cy="3238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34" y="1441725"/>
            <a:ext cx="1786195" cy="28453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9178" y="4447825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5914" y="44478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98906" y="4447825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71905" y="471331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31731" y="481715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Home Screens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86" y="1396658"/>
            <a:ext cx="2209914" cy="405785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4" y="1396658"/>
            <a:ext cx="2447627" cy="405786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27" y="1396657"/>
            <a:ext cx="2331971" cy="40578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858" y="5603395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4260" y="5694833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79908" y="5603395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Translate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86" y="1396656"/>
            <a:ext cx="1851227" cy="40578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547318" y="5603395"/>
            <a:ext cx="12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OCR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Add/Select Images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6" y="1401676"/>
            <a:ext cx="2447627" cy="41346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19" y="1401676"/>
            <a:ext cx="2447627" cy="4134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28" y="1426153"/>
            <a:ext cx="2709440" cy="4110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43" y="1401676"/>
            <a:ext cx="2476143" cy="4134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7156" y="5785658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 photo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5170" y="5785658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a photo from memory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0681" y="5785658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OCR Detection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9184" y="5785658"/>
            <a:ext cx="218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uploaded 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Face 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3028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Location and 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46" y="1800687"/>
            <a:ext cx="236844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19" y="1658541"/>
            <a:ext cx="2840442" cy="4493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3120" y="6262024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Maps Option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3018" y="626202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Visual Recognition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1" y="1690688"/>
            <a:ext cx="2368449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17" y="1690688"/>
            <a:ext cx="2270760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63" y="1690688"/>
            <a:ext cx="2499621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171" y="6160654"/>
            <a:ext cx="241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Detection Option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92325" y="6160654"/>
            <a:ext cx="19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Recognition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0725" y="6160654"/>
            <a:ext cx="19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Translation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86" y="1565943"/>
            <a:ext cx="2121813" cy="41051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943"/>
            <a:ext cx="2191720" cy="4031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29" y="1565943"/>
            <a:ext cx="2041562" cy="4105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8598" y="5818909"/>
            <a:ext cx="17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Option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93633" y="5818909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03580" y="5818909"/>
            <a:ext cx="15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127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Augmented Reality:  Travel and Tourism</vt:lpstr>
      <vt:lpstr>1. Diagrams</vt:lpstr>
      <vt:lpstr>2. Wireframes</vt:lpstr>
      <vt:lpstr>3. Home Screens</vt:lpstr>
      <vt:lpstr>4. Add/Select Images</vt:lpstr>
      <vt:lpstr>5. Face Recognition</vt:lpstr>
      <vt:lpstr>6. Location and Maps</vt:lpstr>
      <vt:lpstr>7. Visual Recognition</vt:lpstr>
      <vt:lpstr>8. Translation</vt:lpstr>
      <vt:lpstr>9. OCR Detection</vt:lpstr>
      <vt:lpstr>10. Sprint 2 Burndown Chart</vt:lpstr>
      <vt:lpstr>Progress</vt:lpstr>
      <vt:lpstr>Future Implementations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Reality:  Travel and Tourism</dc:title>
  <dc:creator>as9f3</dc:creator>
  <cp:lastModifiedBy>as9f3</cp:lastModifiedBy>
  <cp:revision>29</cp:revision>
  <dcterms:created xsi:type="dcterms:W3CDTF">2018-03-21T13:16:01Z</dcterms:created>
  <dcterms:modified xsi:type="dcterms:W3CDTF">2018-03-21T13:45:39Z</dcterms:modified>
</cp:coreProperties>
</file>