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82D6-A504-40EB-ACA1-1B7B81AC984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F0234-3237-4D92-AD6E-E493C8D3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Reality: </a:t>
            </a:r>
            <a:br>
              <a:rPr lang="en-US" dirty="0" smtClean="0"/>
            </a:br>
            <a:r>
              <a:rPr lang="en-US" dirty="0" smtClean="0"/>
              <a:t>Travel and </a:t>
            </a:r>
            <a:r>
              <a:rPr lang="en-US" dirty="0" err="1" smtClean="0"/>
              <a:t>Toursim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443" y="411742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Arvind Sheri</a:t>
            </a:r>
          </a:p>
          <a:p>
            <a:r>
              <a:rPr lang="en-US" dirty="0" err="1" smtClean="0"/>
              <a:t>Sharath</a:t>
            </a:r>
            <a:r>
              <a:rPr lang="en-US" dirty="0" smtClean="0"/>
              <a:t> </a:t>
            </a:r>
            <a:r>
              <a:rPr lang="en-US" dirty="0" err="1" smtClean="0"/>
              <a:t>Koppu</a:t>
            </a:r>
            <a:endParaRPr lang="en-US" dirty="0" smtClean="0"/>
          </a:p>
          <a:p>
            <a:r>
              <a:rPr lang="en-US" dirty="0" smtClean="0"/>
              <a:t>V </a:t>
            </a:r>
            <a:r>
              <a:rPr lang="en-US" dirty="0" err="1" smtClean="0"/>
              <a:t>Bhanu</a:t>
            </a:r>
            <a:r>
              <a:rPr lang="en-US" dirty="0" smtClean="0"/>
              <a:t> </a:t>
            </a:r>
            <a:r>
              <a:rPr lang="en-US" dirty="0" err="1" smtClean="0"/>
              <a:t>Sudheer</a:t>
            </a:r>
            <a:endParaRPr lang="en-US" dirty="0" smtClean="0"/>
          </a:p>
          <a:p>
            <a:r>
              <a:rPr lang="en-US" dirty="0" smtClean="0"/>
              <a:t>Aditya </a:t>
            </a:r>
            <a:r>
              <a:rPr lang="en-US" dirty="0" err="1" smtClean="0"/>
              <a:t>Soman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0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Deals with Travel and Tourism.</a:t>
            </a:r>
          </a:p>
          <a:p>
            <a:r>
              <a:rPr lang="en-US" dirty="0" smtClean="0"/>
              <a:t>Especially useful for a tourist travelling to another country where different languages are spoken.</a:t>
            </a:r>
          </a:p>
          <a:p>
            <a:r>
              <a:rPr lang="en-US" dirty="0" smtClean="0"/>
              <a:t>Implementing a Login/Register page; and a google </a:t>
            </a:r>
            <a:r>
              <a:rPr lang="en-US" dirty="0" err="1" smtClean="0"/>
              <a:t>oAth</a:t>
            </a:r>
            <a:r>
              <a:rPr lang="en-US" dirty="0" smtClean="0"/>
              <a:t> as an option.</a:t>
            </a:r>
          </a:p>
          <a:p>
            <a:r>
              <a:rPr lang="en-US" dirty="0" smtClean="0"/>
              <a:t>Integrating Google Maps and Translate </a:t>
            </a:r>
            <a:r>
              <a:rPr lang="en-US" dirty="0" err="1" smtClean="0"/>
              <a:t>api’s</a:t>
            </a:r>
            <a:r>
              <a:rPr lang="en-US" dirty="0" smtClean="0"/>
              <a:t> to the application.</a:t>
            </a:r>
          </a:p>
          <a:p>
            <a:r>
              <a:rPr lang="en-US" dirty="0" smtClean="0"/>
              <a:t>Will integrate a weather </a:t>
            </a:r>
            <a:r>
              <a:rPr lang="en-US" dirty="0" err="1" smtClean="0"/>
              <a:t>api</a:t>
            </a:r>
            <a:r>
              <a:rPr lang="en-US" dirty="0" smtClean="0"/>
              <a:t> also.</a:t>
            </a:r>
            <a:endParaRPr lang="en-US" dirty="0" smtClean="0"/>
          </a:p>
          <a:p>
            <a:r>
              <a:rPr lang="en-US" dirty="0" smtClean="0"/>
              <a:t>Will include a First Aid instruction manual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32356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Included a Register/Login page where the user can register their username and password.</a:t>
            </a:r>
          </a:p>
          <a:p>
            <a:r>
              <a:rPr lang="en-US" dirty="0" smtClean="0"/>
              <a:t>Implemented a Google </a:t>
            </a:r>
            <a:r>
              <a:rPr lang="en-US" dirty="0" err="1" smtClean="0"/>
              <a:t>oAuth</a:t>
            </a:r>
            <a:r>
              <a:rPr lang="en-US" dirty="0" smtClean="0"/>
              <a:t> 2.0 login as an option also.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3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after logging in is directed to this page.</a:t>
            </a:r>
          </a:p>
          <a:p>
            <a:r>
              <a:rPr lang="en-US" dirty="0" smtClean="0"/>
              <a:t>All the activity is centered in this page.</a:t>
            </a:r>
          </a:p>
          <a:p>
            <a:r>
              <a:rPr lang="en-US" dirty="0" smtClean="0"/>
              <a:t>Implemented a text to text language translator using Watson .</a:t>
            </a:r>
          </a:p>
          <a:p>
            <a:r>
              <a:rPr lang="en-US" dirty="0" smtClean="0"/>
              <a:t>User has to select the from and to languages from a dropdown.</a:t>
            </a:r>
          </a:p>
          <a:p>
            <a:r>
              <a:rPr lang="en-US" dirty="0" smtClean="0"/>
              <a:t>User will enter the text to be translated and click on a translate button.</a:t>
            </a:r>
          </a:p>
          <a:p>
            <a:r>
              <a:rPr lang="en-US" dirty="0" smtClean="0"/>
              <a:t>The application will translate the text and display the translated text.</a:t>
            </a:r>
          </a:p>
          <a:p>
            <a:r>
              <a:rPr lang="en-US" dirty="0" smtClean="0"/>
              <a:t>User will also have the option to logout once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4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implement a auto location detect so that the From Language will automatically be detected; although the user will still have an option to select.</a:t>
            </a:r>
          </a:p>
          <a:p>
            <a:r>
              <a:rPr lang="en-US" dirty="0" smtClean="0"/>
              <a:t>Will implement a weather </a:t>
            </a:r>
            <a:r>
              <a:rPr lang="en-US" dirty="0" err="1" smtClean="0"/>
              <a:t>api</a:t>
            </a:r>
            <a:r>
              <a:rPr lang="en-US" dirty="0" smtClean="0"/>
              <a:t>, based on the user’s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 Screen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0" y="2427316"/>
            <a:ext cx="4501469" cy="266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7316"/>
            <a:ext cx="4932860" cy="26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0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" y="2468880"/>
            <a:ext cx="4891293" cy="2649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37" y="2468880"/>
            <a:ext cx="4637416" cy="26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3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4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Augmented Reality:  Travel and Toursim</vt:lpstr>
      <vt:lpstr>Introduction</vt:lpstr>
      <vt:lpstr>Start Page</vt:lpstr>
      <vt:lpstr>Main Page</vt:lpstr>
      <vt:lpstr>Future increment</vt:lpstr>
      <vt:lpstr>Related Images</vt:lpstr>
      <vt:lpstr>Related Images</vt:lpstr>
      <vt:lpstr>Thank You!!!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Reality:  Travel and Toursim</dc:title>
  <dc:creator>as9f3</dc:creator>
  <cp:lastModifiedBy>as9f3</cp:lastModifiedBy>
  <cp:revision>14</cp:revision>
  <dcterms:created xsi:type="dcterms:W3CDTF">2018-03-05T14:04:56Z</dcterms:created>
  <dcterms:modified xsi:type="dcterms:W3CDTF">2018-03-05T14:27:27Z</dcterms:modified>
</cp:coreProperties>
</file>