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6" r:id="rId9"/>
    <p:sldId id="267" r:id="rId10"/>
    <p:sldId id="268" r:id="rId11"/>
    <p:sldId id="269" r:id="rId12"/>
    <p:sldId id="264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9f3" initials="UMKC" lastIdx="2" clrIdx="0">
    <p:extLst>
      <p:ext uri="{19B8F6BF-5375-455C-9EA6-DF929625EA0E}">
        <p15:presenceInfo xmlns:p15="http://schemas.microsoft.com/office/powerpoint/2012/main" userId="as9f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6EBF-8EC4-4D00-9BD9-A15BE04166EC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B233-0BD8-4AA4-A1D5-F910DA39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9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6EBF-8EC4-4D00-9BD9-A15BE04166EC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B233-0BD8-4AA4-A1D5-F910DA39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2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6EBF-8EC4-4D00-9BD9-A15BE04166EC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B233-0BD8-4AA4-A1D5-F910DA39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6EBF-8EC4-4D00-9BD9-A15BE04166EC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B233-0BD8-4AA4-A1D5-F910DA39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7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6EBF-8EC4-4D00-9BD9-A15BE04166EC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B233-0BD8-4AA4-A1D5-F910DA39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2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6EBF-8EC4-4D00-9BD9-A15BE04166EC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B233-0BD8-4AA4-A1D5-F910DA39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0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6EBF-8EC4-4D00-9BD9-A15BE04166EC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B233-0BD8-4AA4-A1D5-F910DA39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5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6EBF-8EC4-4D00-9BD9-A15BE04166EC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B233-0BD8-4AA4-A1D5-F910DA39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1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6EBF-8EC4-4D00-9BD9-A15BE04166EC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B233-0BD8-4AA4-A1D5-F910DA39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6EBF-8EC4-4D00-9BD9-A15BE04166EC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B233-0BD8-4AA4-A1D5-F910DA39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1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6EBF-8EC4-4D00-9BD9-A15BE04166EC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B233-0BD8-4AA4-A1D5-F910DA39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8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C6EBF-8EC4-4D00-9BD9-A15BE04166EC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DB233-0BD8-4AA4-A1D5-F910DA39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1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papers.com/design-patterns/decorator-pattern/" TargetMode="External"/><Relationship Id="rId2" Type="http://schemas.openxmlformats.org/officeDocument/2006/relationships/hyperlink" Target="https://en.wikipedia.org/wiki/Decorator_patter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the-decorator-pattern-set-2-introduction-and-design/" TargetMode="External"/><Relationship Id="rId4" Type="http://schemas.openxmlformats.org/officeDocument/2006/relationships/hyperlink" Target="https://creately.com/app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Decorator Design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Submitted By:</a:t>
            </a:r>
          </a:p>
          <a:p>
            <a:r>
              <a:rPr lang="en-US" dirty="0" smtClean="0"/>
              <a:t>Arvind Sheri</a:t>
            </a:r>
          </a:p>
          <a:p>
            <a:r>
              <a:rPr lang="en-US" dirty="0" err="1" smtClean="0"/>
              <a:t>Sharath</a:t>
            </a:r>
            <a:r>
              <a:rPr lang="en-US" dirty="0" smtClean="0"/>
              <a:t> </a:t>
            </a:r>
            <a:r>
              <a:rPr lang="en-US" dirty="0" err="1" smtClean="0"/>
              <a:t>Koppu</a:t>
            </a:r>
            <a:endParaRPr lang="en-US" dirty="0" smtClean="0"/>
          </a:p>
          <a:p>
            <a:r>
              <a:rPr lang="en-US" dirty="0" smtClean="0"/>
              <a:t>V </a:t>
            </a:r>
            <a:r>
              <a:rPr lang="en-US" dirty="0" err="1" smtClean="0"/>
              <a:t>Bhanu</a:t>
            </a:r>
            <a:r>
              <a:rPr lang="en-US" dirty="0" smtClean="0"/>
              <a:t> </a:t>
            </a:r>
            <a:r>
              <a:rPr lang="en-US" dirty="0" err="1" smtClean="0"/>
              <a:t>Sudheer</a:t>
            </a:r>
            <a:endParaRPr lang="en-US" dirty="0" smtClean="0"/>
          </a:p>
          <a:p>
            <a:r>
              <a:rPr lang="en-US" dirty="0" smtClean="0"/>
              <a:t>Aditya </a:t>
            </a:r>
            <a:r>
              <a:rPr lang="en-US" dirty="0" err="1" smtClean="0"/>
              <a:t>Soman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010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 Main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package </a:t>
            </a:r>
            <a:r>
              <a:rPr lang="en-US" dirty="0" err="1"/>
              <a:t>com.umkc.addy.designpattern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IceCreamMaking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Ice_Cream</a:t>
            </a:r>
            <a:r>
              <a:rPr lang="en-US" dirty="0"/>
              <a:t> </a:t>
            </a:r>
            <a:r>
              <a:rPr lang="en-US" dirty="0" err="1"/>
              <a:t>icecream</a:t>
            </a:r>
            <a:r>
              <a:rPr lang="en-US" dirty="0"/>
              <a:t> = new Syrup(new Sprinkles(new </a:t>
            </a:r>
            <a:r>
              <a:rPr lang="en-US" dirty="0" err="1"/>
              <a:t>Basic_Ice_Cream</a:t>
            </a:r>
            <a:r>
              <a:rPr lang="en-US" dirty="0"/>
              <a:t>()));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icecream.make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7161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– Java Files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323448"/>
              </p:ext>
            </p:extLst>
          </p:nvPr>
        </p:nvGraphicFramePr>
        <p:xfrm>
          <a:off x="1017492" y="4516129"/>
          <a:ext cx="1366837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Packager Shell Object" showAsIcon="1" r:id="rId3" imgW="1367280" imgH="516600" progId="Package">
                  <p:embed/>
                </p:oleObj>
              </mc:Choice>
              <mc:Fallback>
                <p:oleObj name="Packager Shell Object" showAsIcon="1" r:id="rId3" imgW="1367280" imgH="516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7492" y="4516129"/>
                        <a:ext cx="1366837" cy="515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906767"/>
              </p:ext>
            </p:extLst>
          </p:nvPr>
        </p:nvGraphicFramePr>
        <p:xfrm>
          <a:off x="2637533" y="3386138"/>
          <a:ext cx="8604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Packager Shell Object" showAsIcon="1" r:id="rId5" imgW="860760" imgH="516600" progId="Package">
                  <p:embed/>
                </p:oleObj>
              </mc:Choice>
              <mc:Fallback>
                <p:oleObj name="Packager Shell Object" showAsIcon="1" r:id="rId5" imgW="860760" imgH="516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37533" y="3386138"/>
                        <a:ext cx="860425" cy="515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283307"/>
              </p:ext>
            </p:extLst>
          </p:nvPr>
        </p:nvGraphicFramePr>
        <p:xfrm>
          <a:off x="2742309" y="2612231"/>
          <a:ext cx="65087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Packager Shell Object" showAsIcon="1" r:id="rId7" imgW="650160" imgH="516600" progId="Package">
                  <p:embed/>
                </p:oleObj>
              </mc:Choice>
              <mc:Fallback>
                <p:oleObj name="Packager Shell Object" showAsIcon="1" r:id="rId7" imgW="650160" imgH="516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42309" y="2612231"/>
                        <a:ext cx="650875" cy="515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208237"/>
              </p:ext>
            </p:extLst>
          </p:nvPr>
        </p:nvGraphicFramePr>
        <p:xfrm>
          <a:off x="1046067" y="2104999"/>
          <a:ext cx="1338262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Packager Shell Object" showAsIcon="1" r:id="rId9" imgW="1338840" imgH="516600" progId="Package">
                  <p:embed/>
                </p:oleObj>
              </mc:Choice>
              <mc:Fallback>
                <p:oleObj name="Packager Shell Object" showAsIcon="1" r:id="rId9" imgW="1338840" imgH="516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46067" y="2104999"/>
                        <a:ext cx="1338262" cy="515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1030"/>
              </p:ext>
            </p:extLst>
          </p:nvPr>
        </p:nvGraphicFramePr>
        <p:xfrm>
          <a:off x="1256410" y="2870200"/>
          <a:ext cx="91757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Packager Shell Object" showAsIcon="1" r:id="rId11" imgW="918000" imgH="516600" progId="Package">
                  <p:embed/>
                </p:oleObj>
              </mc:Choice>
              <mc:Fallback>
                <p:oleObj name="Packager Shell Object" showAsIcon="1" r:id="rId11" imgW="918000" imgH="516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56410" y="2870200"/>
                        <a:ext cx="917575" cy="515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858892"/>
              </p:ext>
            </p:extLst>
          </p:nvPr>
        </p:nvGraphicFramePr>
        <p:xfrm>
          <a:off x="1237359" y="1464430"/>
          <a:ext cx="95567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Packager Shell Object" showAsIcon="1" r:id="rId13" imgW="956160" imgH="516600" progId="Package">
                  <p:embed/>
                </p:oleObj>
              </mc:Choice>
              <mc:Fallback>
                <p:oleObj name="Packager Shell Object" showAsIcon="1" r:id="rId13" imgW="956160" imgH="516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37359" y="1464430"/>
                        <a:ext cx="955675" cy="515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07462" y="1464430"/>
            <a:ext cx="140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Interface File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84329" y="2169596"/>
            <a:ext cx="249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Basic Ice Cream Creation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5003" y="3359622"/>
            <a:ext cx="164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Decorator Class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97958" y="2624192"/>
            <a:ext cx="222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Decorator Syrup Class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16955" y="3378252"/>
            <a:ext cx="25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Decorator Sprinkles Class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35388" y="4662311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311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1472" y="1825625"/>
            <a:ext cx="80290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57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decorator design pattern?</a:t>
            </a:r>
          </a:p>
          <a:p>
            <a:r>
              <a:rPr lang="en-US" dirty="0" smtClean="0"/>
              <a:t>Decorator Design Pattern allows the user to add new functionality to an existing object without altering its structure. (True/False)</a:t>
            </a:r>
          </a:p>
          <a:p>
            <a:r>
              <a:rPr lang="en-US" dirty="0" smtClean="0"/>
              <a:t>List at least one disadvantage of decorator design pattern.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0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https://en.wikipedia.org/wiki/Decorator_pattern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https://javapapers.com/design-patterns/decorator-pattern/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https://creately.com/app/#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https://www.geeksforgeeks.org/the-decorator-pattern-set-2-introduction-and-design/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639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design pattern is usually used to extend the behavior of an object at runtime.</a:t>
            </a:r>
          </a:p>
          <a:p>
            <a:r>
              <a:rPr lang="en-US" dirty="0" smtClean="0"/>
              <a:t>Part of Object Oriented Programming.</a:t>
            </a:r>
          </a:p>
          <a:p>
            <a:r>
              <a:rPr lang="en-US" dirty="0" smtClean="0"/>
              <a:t>Allows a behavior to be added to individual object, either statically or dynamically.</a:t>
            </a:r>
          </a:p>
          <a:p>
            <a:r>
              <a:rPr lang="en-US" dirty="0" smtClean="0"/>
              <a:t>Allows functionality to be divided between class with unique areas of concern.</a:t>
            </a:r>
          </a:p>
          <a:p>
            <a:r>
              <a:rPr lang="en-US" dirty="0" smtClean="0"/>
              <a:t>All the classes handle the request.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3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going to consider the making of ice cream as an example.</a:t>
            </a:r>
          </a:p>
          <a:p>
            <a:r>
              <a:rPr lang="en-US" dirty="0" smtClean="0"/>
              <a:t>We usually will make the basic ice cream </a:t>
            </a:r>
            <a:r>
              <a:rPr lang="en-US" dirty="0" smtClean="0"/>
              <a:t>layer first</a:t>
            </a:r>
            <a:r>
              <a:rPr lang="en-US" dirty="0" smtClean="0"/>
              <a:t>, and then add the </a:t>
            </a:r>
            <a:r>
              <a:rPr lang="en-US" dirty="0" smtClean="0"/>
              <a:t>toppings </a:t>
            </a:r>
            <a:r>
              <a:rPr lang="en-US" dirty="0" smtClean="0"/>
              <a:t>as needed.</a:t>
            </a:r>
          </a:p>
          <a:p>
            <a:r>
              <a:rPr lang="en-US" dirty="0" smtClean="0"/>
              <a:t>The next few slides will deal with the UML diagram and codes for the above mentioned example.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00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60" y="1825625"/>
            <a:ext cx="3302079" cy="4351338"/>
          </a:xfrm>
        </p:spPr>
      </p:pic>
    </p:spTree>
    <p:extLst>
      <p:ext uri="{BB962C8B-B14F-4D97-AF65-F5344CB8AC3E}">
        <p14:creationId xmlns:p14="http://schemas.microsoft.com/office/powerpoint/2010/main" val="341540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– </a:t>
            </a:r>
            <a:r>
              <a:rPr lang="en-US" dirty="0" smtClean="0"/>
              <a:t>Interface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//Interface Creation: Basic Ice Cream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package </a:t>
            </a:r>
            <a:r>
              <a:rPr lang="en-US" sz="2000" dirty="0" err="1"/>
              <a:t>com.umkc.addy.designpattern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public interface </a:t>
            </a:r>
            <a:r>
              <a:rPr lang="en-US" sz="2000" dirty="0" err="1"/>
              <a:t>Ice_Cream</a:t>
            </a:r>
            <a:r>
              <a:rPr lang="en-US" sz="2000" dirty="0"/>
              <a:t> {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	public String make();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7024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– Basic Layer of Ice Cream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package </a:t>
            </a:r>
            <a:r>
              <a:rPr lang="en-US" dirty="0" err="1"/>
              <a:t>com.umkc.addy.designpattern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Basic_Ice_Cream</a:t>
            </a:r>
            <a:r>
              <a:rPr lang="en-US" dirty="0"/>
              <a:t> implements </a:t>
            </a:r>
            <a:r>
              <a:rPr lang="en-US" dirty="0" err="1"/>
              <a:t>Ice_Cream</a:t>
            </a:r>
            <a:r>
              <a:rPr lang="en-US" dirty="0"/>
              <a:t>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@Override</a:t>
            </a:r>
          </a:p>
          <a:p>
            <a:pPr marL="0" indent="0">
              <a:buNone/>
            </a:pPr>
            <a:r>
              <a:rPr lang="en-US" dirty="0"/>
              <a:t>	public String make() {</a:t>
            </a:r>
          </a:p>
          <a:p>
            <a:pPr marL="0" indent="0">
              <a:buNone/>
            </a:pPr>
            <a:r>
              <a:rPr lang="en-US" dirty="0"/>
              <a:t>		return "Basic </a:t>
            </a:r>
            <a:r>
              <a:rPr lang="en-US" dirty="0" err="1"/>
              <a:t>Icecream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6122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– Decorator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package </a:t>
            </a:r>
            <a:r>
              <a:rPr lang="en-US" dirty="0" err="1"/>
              <a:t>com.umkc.addy.designpattern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abstract class Decorator implements </a:t>
            </a:r>
            <a:r>
              <a:rPr lang="en-US" dirty="0" err="1"/>
              <a:t>Ice_Cream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protected </a:t>
            </a:r>
            <a:r>
              <a:rPr lang="en-US" dirty="0" err="1"/>
              <a:t>Ice_Cream</a:t>
            </a:r>
            <a:r>
              <a:rPr lang="en-US" dirty="0"/>
              <a:t> </a:t>
            </a:r>
            <a:r>
              <a:rPr lang="en-US" dirty="0" err="1"/>
              <a:t>specialIcecream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public Decorator (</a:t>
            </a:r>
            <a:r>
              <a:rPr lang="en-US" dirty="0" err="1"/>
              <a:t>Ice_Cream</a:t>
            </a:r>
            <a:r>
              <a:rPr lang="en-US" dirty="0"/>
              <a:t> </a:t>
            </a:r>
            <a:r>
              <a:rPr lang="en-US" dirty="0" err="1"/>
              <a:t>specialIcecream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this.specialIcecream</a:t>
            </a:r>
            <a:r>
              <a:rPr lang="en-US" dirty="0"/>
              <a:t> = </a:t>
            </a:r>
            <a:r>
              <a:rPr lang="en-US" dirty="0" err="1"/>
              <a:t>specialIcecream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 public String make() </a:t>
            </a:r>
          </a:p>
          <a:p>
            <a:pPr marL="0" indent="0">
              <a:buNone/>
            </a:pPr>
            <a:r>
              <a:rPr lang="en-US" dirty="0"/>
              <a:t>	 {</a:t>
            </a:r>
          </a:p>
          <a:p>
            <a:pPr marL="0" indent="0">
              <a:buNone/>
            </a:pPr>
            <a:r>
              <a:rPr lang="en-US" dirty="0"/>
              <a:t>		    return </a:t>
            </a:r>
            <a:r>
              <a:rPr lang="en-US" dirty="0" err="1"/>
              <a:t>specialIcecream.make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9134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– Sprinkles Decorator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package </a:t>
            </a:r>
            <a:r>
              <a:rPr lang="en-US" dirty="0" err="1"/>
              <a:t>com.umkc.addy.designpattern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class Sprinkles extends Decorator{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public Sprinkles(</a:t>
            </a:r>
            <a:r>
              <a:rPr lang="en-US" dirty="0" err="1"/>
              <a:t>Ice_Cream</a:t>
            </a:r>
            <a:r>
              <a:rPr lang="en-US" dirty="0"/>
              <a:t> </a:t>
            </a:r>
            <a:r>
              <a:rPr lang="en-US" dirty="0" err="1"/>
              <a:t>specialIcecream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super(</a:t>
            </a:r>
            <a:r>
              <a:rPr lang="en-US" dirty="0" err="1"/>
              <a:t>specialIcecream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 public String make() </a:t>
            </a:r>
          </a:p>
          <a:p>
            <a:pPr marL="0" indent="0">
              <a:buNone/>
            </a:pPr>
            <a:r>
              <a:rPr lang="en-US" dirty="0"/>
              <a:t>	 {</a:t>
            </a:r>
          </a:p>
          <a:p>
            <a:pPr marL="0" indent="0">
              <a:buNone/>
            </a:pPr>
            <a:r>
              <a:rPr lang="en-US" dirty="0"/>
              <a:t>		 return </a:t>
            </a:r>
            <a:r>
              <a:rPr lang="en-US" dirty="0" err="1"/>
              <a:t>specialIcecream.make</a:t>
            </a:r>
            <a:r>
              <a:rPr lang="en-US" dirty="0"/>
              <a:t>() + </a:t>
            </a:r>
            <a:r>
              <a:rPr lang="en-US" dirty="0" err="1"/>
              <a:t>addSprinkles</a:t>
            </a:r>
            <a:r>
              <a:rPr lang="en-US" dirty="0"/>
              <a:t>(); //adding sprinkles</a:t>
            </a:r>
          </a:p>
          <a:p>
            <a:pPr marL="0" indent="0">
              <a:buNone/>
            </a:pPr>
            <a:r>
              <a:rPr lang="en-US" dirty="0"/>
              <a:t>	 }</a:t>
            </a:r>
          </a:p>
          <a:p>
            <a:pPr marL="0" indent="0">
              <a:buNone/>
            </a:pPr>
            <a:r>
              <a:rPr lang="en-US" dirty="0"/>
              <a:t>	 private String </a:t>
            </a:r>
            <a:r>
              <a:rPr lang="en-US" dirty="0" err="1"/>
              <a:t>addSprinkles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 {</a:t>
            </a:r>
          </a:p>
          <a:p>
            <a:pPr marL="0" indent="0">
              <a:buNone/>
            </a:pPr>
            <a:r>
              <a:rPr lang="en-US" dirty="0"/>
              <a:t>		 return " + Sprinkles";</a:t>
            </a:r>
          </a:p>
          <a:p>
            <a:pPr marL="0" indent="0">
              <a:buNone/>
            </a:pPr>
            <a:r>
              <a:rPr lang="en-US" dirty="0"/>
              <a:t>	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4808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– Syrup Decorator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926" y="1377755"/>
            <a:ext cx="10971245" cy="5218987"/>
          </a:xfrm>
        </p:spPr>
        <p:txBody>
          <a:bodyPr>
            <a:normAutofit fontScale="92500" lnSpcReduction="20000"/>
          </a:bodyPr>
          <a:lstStyle/>
          <a:p>
            <a:pPr marL="914400" lvl="2" indent="0">
              <a:buNone/>
            </a:pPr>
            <a:r>
              <a:rPr lang="en-US" dirty="0"/>
              <a:t>package </a:t>
            </a:r>
            <a:r>
              <a:rPr lang="en-US" dirty="0" err="1"/>
              <a:t>com.umkc.addy.designpattern</a:t>
            </a:r>
            <a:r>
              <a:rPr lang="en-US" dirty="0"/>
              <a:t>;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public class Syrup extends Decorator{</a:t>
            </a:r>
          </a:p>
          <a:p>
            <a:pPr marL="914400" lvl="2" indent="0">
              <a:buNone/>
            </a:pPr>
            <a:r>
              <a:rPr lang="en-US" dirty="0"/>
              <a:t>	</a:t>
            </a:r>
          </a:p>
          <a:p>
            <a:pPr marL="914400" lvl="2" indent="0">
              <a:buNone/>
            </a:pPr>
            <a:r>
              <a:rPr lang="en-US" dirty="0"/>
              <a:t>	public Syrup(</a:t>
            </a:r>
            <a:r>
              <a:rPr lang="en-US" dirty="0" err="1"/>
              <a:t>Ice_Cream</a:t>
            </a:r>
            <a:r>
              <a:rPr lang="en-US" dirty="0"/>
              <a:t> </a:t>
            </a:r>
            <a:r>
              <a:rPr lang="en-US" dirty="0" err="1"/>
              <a:t>specialIcecream</a:t>
            </a:r>
            <a:r>
              <a:rPr lang="en-US" dirty="0"/>
              <a:t>) </a:t>
            </a:r>
          </a:p>
          <a:p>
            <a:pPr marL="914400" lvl="2" indent="0">
              <a:buNone/>
            </a:pPr>
            <a:r>
              <a:rPr lang="en-US" dirty="0"/>
              <a:t>	{</a:t>
            </a:r>
          </a:p>
          <a:p>
            <a:pPr marL="914400" lvl="2" indent="0">
              <a:buNone/>
            </a:pPr>
            <a:r>
              <a:rPr lang="en-US" dirty="0"/>
              <a:t>		super(</a:t>
            </a:r>
            <a:r>
              <a:rPr lang="en-US" dirty="0" err="1"/>
              <a:t>specialIcecream</a:t>
            </a:r>
            <a:r>
              <a:rPr lang="en-US" dirty="0"/>
              <a:t>);</a:t>
            </a:r>
          </a:p>
          <a:p>
            <a:pPr marL="914400" lvl="2" indent="0">
              <a:buNone/>
            </a:pPr>
            <a:r>
              <a:rPr lang="en-US" dirty="0"/>
              <a:t>	}</a:t>
            </a:r>
          </a:p>
          <a:p>
            <a:pPr marL="914400" lvl="2" indent="0">
              <a:buNone/>
            </a:pPr>
            <a:r>
              <a:rPr lang="en-US" dirty="0"/>
              <a:t>	</a:t>
            </a:r>
          </a:p>
          <a:p>
            <a:pPr marL="914400" lvl="2" indent="0">
              <a:buNone/>
            </a:pPr>
            <a:r>
              <a:rPr lang="en-US" dirty="0"/>
              <a:t>	public String make()</a:t>
            </a:r>
          </a:p>
          <a:p>
            <a:pPr marL="914400" lvl="2" indent="0">
              <a:buNone/>
            </a:pPr>
            <a:r>
              <a:rPr lang="en-US" dirty="0"/>
              <a:t>	{</a:t>
            </a:r>
          </a:p>
          <a:p>
            <a:pPr marL="914400" lvl="2" indent="0">
              <a:buNone/>
            </a:pPr>
            <a:r>
              <a:rPr lang="en-US" dirty="0"/>
              <a:t>		return </a:t>
            </a:r>
            <a:r>
              <a:rPr lang="en-US" dirty="0" err="1"/>
              <a:t>specialIcecream.make</a:t>
            </a:r>
            <a:r>
              <a:rPr lang="en-US" dirty="0"/>
              <a:t>() + </a:t>
            </a:r>
            <a:r>
              <a:rPr lang="en-US" dirty="0" err="1"/>
              <a:t>addSyrup</a:t>
            </a:r>
            <a:r>
              <a:rPr lang="en-US" dirty="0"/>
              <a:t>(); //adding syrup</a:t>
            </a:r>
          </a:p>
          <a:p>
            <a:pPr marL="914400" lvl="2" indent="0">
              <a:buNone/>
            </a:pPr>
            <a:r>
              <a:rPr lang="en-US" dirty="0"/>
              <a:t>	}</a:t>
            </a:r>
          </a:p>
          <a:p>
            <a:pPr marL="914400" lvl="2" indent="0">
              <a:buNone/>
            </a:pPr>
            <a:r>
              <a:rPr lang="en-US" dirty="0"/>
              <a:t>	private String </a:t>
            </a:r>
            <a:r>
              <a:rPr lang="en-US" dirty="0" err="1"/>
              <a:t>addSyrup</a:t>
            </a:r>
            <a:r>
              <a:rPr lang="en-US" dirty="0"/>
              <a:t>()</a:t>
            </a:r>
          </a:p>
          <a:p>
            <a:pPr marL="914400" lvl="2" indent="0">
              <a:buNone/>
            </a:pPr>
            <a:r>
              <a:rPr lang="en-US" dirty="0"/>
              <a:t>	{</a:t>
            </a:r>
          </a:p>
          <a:p>
            <a:pPr marL="914400" lvl="2" indent="0">
              <a:buNone/>
            </a:pPr>
            <a:r>
              <a:rPr lang="en-US" dirty="0"/>
              <a:t>		return " + Syrup";</a:t>
            </a:r>
          </a:p>
          <a:p>
            <a:pPr marL="914400" lvl="2" indent="0">
              <a:buNone/>
            </a:pPr>
            <a:r>
              <a:rPr lang="en-US" dirty="0"/>
              <a:t>	}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7886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288</Words>
  <Application>Microsoft Office PowerPoint</Application>
  <PresentationFormat>Widescreen</PresentationFormat>
  <Paragraphs>121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Package</vt:lpstr>
      <vt:lpstr>Decorator Design Pattern</vt:lpstr>
      <vt:lpstr>Introduction</vt:lpstr>
      <vt:lpstr>Story</vt:lpstr>
      <vt:lpstr>UML Design</vt:lpstr>
      <vt:lpstr>Code – Interface </vt:lpstr>
      <vt:lpstr>Code – Basic Layer of Ice Cream</vt:lpstr>
      <vt:lpstr>Code – Decorator Class</vt:lpstr>
      <vt:lpstr>Code – Sprinkles Decorator</vt:lpstr>
      <vt:lpstr>Code – Syrup Decorator</vt:lpstr>
      <vt:lpstr>Code: Main Function</vt:lpstr>
      <vt:lpstr>Code – Java Files</vt:lpstr>
      <vt:lpstr>Program Output</vt:lpstr>
      <vt:lpstr>Quiz</vt:lpstr>
      <vt:lpstr>References</vt:lpstr>
    </vt:vector>
  </TitlesOfParts>
  <Company>UMKC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Decorator Design Pattern</dc:title>
  <dc:creator>as9f3</dc:creator>
  <cp:lastModifiedBy>as9f3</cp:lastModifiedBy>
  <cp:revision>38</cp:revision>
  <dcterms:created xsi:type="dcterms:W3CDTF">2018-04-23T13:08:57Z</dcterms:created>
  <dcterms:modified xsi:type="dcterms:W3CDTF">2018-04-23T15:43:38Z</dcterms:modified>
</cp:coreProperties>
</file>