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65418"/>
  </p:normalViewPr>
  <p:slideViewPr>
    <p:cSldViewPr snapToGrid="0">
      <p:cViewPr varScale="1">
        <p:scale>
          <a:sx n="76" d="100"/>
          <a:sy n="76" d="100"/>
        </p:scale>
        <p:origin x="2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4D63-EDA5-AB4B-B3FB-C6BD81366E2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975F9-80A5-634D-A099-3235C531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975F9-80A5-634D-A099-3235C5315A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975F9-80A5-634D-A099-3235C5315A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975F9-80A5-634D-A099-3235C5315A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3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975F9-80A5-634D-A099-3235C5315A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6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975F9-80A5-634D-A099-3235C5315A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1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1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4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1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48CB6F-C9D4-ACD0-51A5-26F416F68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" r="1646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4817A-F169-9A52-2987-73A094E68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100" b="1" i="0" u="none" strike="noStrike" dirty="0">
                <a:effectLst/>
                <a:latin typeface="-webkit-standard"/>
              </a:rPr>
              <a:t>Movie Recommendation System Using Python and </a:t>
            </a:r>
            <a:r>
              <a:rPr lang="en-US" sz="4100" b="1" i="0" u="none" strike="noStrike" dirty="0" err="1">
                <a:effectLst/>
                <a:latin typeface="-webkit-standard"/>
              </a:rPr>
              <a:t>Streamlit</a:t>
            </a:r>
            <a:endParaRPr lang="en-US" sz="4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07FD-D526-80FC-F035-BEB226BC0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/>
          </a:p>
          <a:p>
            <a:r>
              <a:rPr lang="en-US" sz="2000" b="1"/>
              <a:t>Sharath Kumar Karnati</a:t>
            </a:r>
            <a:endParaRPr lang="en-US" sz="2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63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602E9-6646-5C5C-0226-18FEEED4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3777-FE6B-D541-1EB1-D08AA6A2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What is a Movie Recommendation System?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 A system that suggests movies to users based on their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Objective : </a:t>
            </a:r>
            <a:r>
              <a:rPr lang="en-US" sz="1700" dirty="0"/>
              <a:t>Build a user-friendly app to recommend movies using Python and </a:t>
            </a:r>
            <a:r>
              <a:rPr lang="en-US" sz="1700" dirty="0" err="1"/>
              <a:t>Streamlit</a:t>
            </a:r>
            <a:r>
              <a:rPr lang="en-US" sz="1700" dirty="0"/>
              <a:t> (web).</a:t>
            </a:r>
          </a:p>
          <a:p>
            <a:endParaRPr lang="en-US" sz="1700" dirty="0"/>
          </a:p>
        </p:txBody>
      </p:sp>
      <p:pic>
        <p:nvPicPr>
          <p:cNvPr id="7" name="Graphic 6" descr="Theatre">
            <a:extLst>
              <a:ext uri="{FF2B5EF4-FFF2-40B4-BE49-F238E27FC236}">
                <a16:creationId xmlns:a16="http://schemas.microsoft.com/office/drawing/2014/main" id="{C8D39639-F16C-F7DA-9FC6-7E9047FDC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3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FDFA3-543D-3459-87B4-E3F71E89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66928"/>
            <a:ext cx="4068849" cy="5275943"/>
          </a:xfrm>
        </p:spPr>
        <p:txBody>
          <a:bodyPr anchor="t"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F331-97B2-A370-3452-88D20AFF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566927"/>
            <a:ext cx="5818248" cy="527594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Technologies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Streamlit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TMDB API (for movie posters and details)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Pandas, NumPy, and Pickle (for data processing and model storage)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Recommendation Algorithm: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Content-based filtering using cosine similarity.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Movie selection from dropdown.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Displays top 5 recommended movies with posters.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Option to add movies to favorites.</a:t>
            </a:r>
          </a:p>
          <a:p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86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2AFFE-E964-6906-0604-B48185C7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b="0" i="0" u="none" strike="noStrike">
                <a:effectLst/>
                <a:latin typeface="-webkit-standard"/>
              </a:rPr>
              <a:t>App Workflow</a:t>
            </a:r>
            <a:endParaRPr lang="en-US" sz="3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 shot of a movie&#10;&#10;Description automatically generated">
            <a:extLst>
              <a:ext uri="{FF2B5EF4-FFF2-40B4-BE49-F238E27FC236}">
                <a16:creationId xmlns:a16="http://schemas.microsoft.com/office/drawing/2014/main" id="{5E8E069A-326B-DAAC-095F-64F0D4B9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1799311"/>
            <a:ext cx="6702552" cy="4356658"/>
          </a:xfrm>
          <a:prstGeom prst="rect">
            <a:avLst/>
          </a:prstGeom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12DD-8B9C-B745-DB20-EEB467E6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Step 1:</a:t>
            </a:r>
            <a:r>
              <a:rPr lang="en-US" sz="1700" dirty="0"/>
              <a:t> User selects a movie from the dropdown or type their choice.</a:t>
            </a:r>
          </a:p>
          <a:p>
            <a:r>
              <a:rPr lang="en-US" sz="1700" b="1" dirty="0"/>
              <a:t>Step 2:</a:t>
            </a:r>
            <a:r>
              <a:rPr lang="en-US" sz="1700" dirty="0"/>
              <a:t> System fetches similar movies using pre-computed similarity scores.</a:t>
            </a:r>
          </a:p>
          <a:p>
            <a:r>
              <a:rPr lang="en-US" sz="1700" b="1" dirty="0"/>
              <a:t>Step 3:</a:t>
            </a:r>
            <a:r>
              <a:rPr lang="en-US" sz="1700" dirty="0"/>
              <a:t> Displays recommendations with movie posters.</a:t>
            </a:r>
          </a:p>
          <a:p>
            <a:r>
              <a:rPr lang="en-US" sz="1700" b="1" dirty="0"/>
              <a:t>Step 4:</a:t>
            </a:r>
            <a:r>
              <a:rPr lang="en-US" sz="1700" dirty="0"/>
              <a:t> User can add favorites, which are saved in session state.</a:t>
            </a:r>
          </a:p>
        </p:txBody>
      </p:sp>
    </p:spTree>
    <p:extLst>
      <p:ext uri="{BB962C8B-B14F-4D97-AF65-F5344CB8AC3E}">
        <p14:creationId xmlns:p14="http://schemas.microsoft.com/office/powerpoint/2010/main" val="388323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CDCEF-7B57-1577-B75C-E8A4C504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72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9A4D8-54C4-596A-C6E4-C1484394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55352"/>
            <a:ext cx="3936940" cy="4802175"/>
          </a:xfrm>
        </p:spPr>
        <p:txBody>
          <a:bodyPr anchor="t"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Conclusion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4194-D430-4039-9829-3D7A7C1B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1155352"/>
            <a:ext cx="5810564" cy="49569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Conclusion : </a:t>
            </a:r>
            <a:r>
              <a:rPr lang="en-US" sz="2000" dirty="0"/>
              <a:t>Successfully developed a functional and visually appealing movie recommendation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Future Enhancements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 collaborative filtering for better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Allow user reviews and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Deploy the app for public use.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7C18F-DF60-F4C0-3779-2D776F448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04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EE94D8D-BC47-413E-91AB-A2FCCE172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F0BCD-7EC0-956A-ADED-8DAD4804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1749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Thank You</a:t>
            </a: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4177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972954D-42C6-AD19-FB9A-7B65A2564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059" y="286602"/>
            <a:ext cx="3879879" cy="387987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5905709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6349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209</Words>
  <Application>Microsoft Macintosh PowerPoint</Application>
  <PresentationFormat>Widescreen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-webkit-standard</vt:lpstr>
      <vt:lpstr>Aptos</vt:lpstr>
      <vt:lpstr>Arial</vt:lpstr>
      <vt:lpstr>Avenir Next LT Pro</vt:lpstr>
      <vt:lpstr>Calibri</vt:lpstr>
      <vt:lpstr>AccentBoxVTI</vt:lpstr>
      <vt:lpstr>Movie Recommendation System Using Python and Streamlit</vt:lpstr>
      <vt:lpstr>Introduction</vt:lpstr>
      <vt:lpstr>Methodology</vt:lpstr>
      <vt:lpstr>App Workflow</vt:lpstr>
      <vt:lpstr>DEMO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Karnati, Sharath Kumar</dc:creator>
  <cp:lastModifiedBy>Karnati, Sharath Kumar</cp:lastModifiedBy>
  <cp:revision>2</cp:revision>
  <dcterms:created xsi:type="dcterms:W3CDTF">2024-12-04T02:13:13Z</dcterms:created>
  <dcterms:modified xsi:type="dcterms:W3CDTF">2024-12-04T16:50:04Z</dcterms:modified>
</cp:coreProperties>
</file>