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2422-9F5B-AB94-D41E-C9ECE866E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C0960-3A10-A75C-2BFF-AACFBF5A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7243-0D1A-4EB7-82B2-726542F6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8293-540D-8433-E814-4EDC278A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E2A3-E715-0C26-D251-0D1D57BA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B012-CDBF-069D-6213-AB8F4DC9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C34F-C23A-553F-B07C-13285057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42BF-2AEC-7BF6-A868-9F073EE7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0622-D5BA-8C3A-D12B-A06A685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3DAA6-E6F7-EA44-BF17-6751B3D6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49711-B4DC-13D4-CE71-3F80077DA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F14F-D906-7307-3F62-0BD033DF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531-84E4-86A0-1A5B-36D9D156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574C-9053-21FE-A54B-139909D0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6667-5BBA-7F0C-83B6-981EF42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A0F-B8A5-4DCC-E159-41172BF4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2E17-A5A9-CA7D-7D2F-E40477DB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1277-E9E2-77D3-1A87-48A53038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9E3A-9757-D50E-21CF-8CDED1E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775F-BB0C-5254-183B-B8E6B514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B1F4-C79C-3C33-3904-2DC4294D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0D275-0481-7E7A-E70D-A329AD00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C796-7753-E4B2-EA12-74F9673D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704A-034E-E20F-6E54-0B6C88A6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D1F5-A392-BD47-63C7-8ACD0AD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E6A3-1770-946A-C350-6D9DE00A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18F9-130E-A473-28A4-852CFC087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93CFA-7DD7-610B-5699-548E9C87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F79EC-5F20-913B-B880-54132336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A8D63-4157-8094-1384-301DC792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E71B-7F67-6433-8DBF-1EF12DC0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4145-DE68-4E5C-54AE-08FAEA00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65DB9-2939-BBF2-BABC-3F5CAA38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794A-DB7A-F831-F12E-55204933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B3157-3E49-5082-73B4-E4E77ACDB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29C7C-9ADC-D08A-BEF8-D0C27861C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AC73D-DCB9-3EDC-3DD8-5D13D03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3A6C-E9D9-0879-5792-50B24D7D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87AF1-E9F6-974C-FF56-0373DBBB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41B-CCF5-F3FF-9551-1ACABBE3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697C8-FB77-474E-A130-3F7E55E0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EC4F-51AB-349D-62FD-F1710EDC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5AD4B-662B-1ECE-9678-73F36CD2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09DF9-66E9-8E40-4626-721E5FAB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96222-EF45-FE11-DDB2-E498E90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4D65-68B0-6676-8867-0ADD4C60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1AC5-F7A9-405D-7828-C6EFB1E8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5B58-7CDD-33F7-F4B0-1E5EE0378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F54FE-C032-AA27-A5E6-5E1E62323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3E90-CBB0-A1BB-5107-CC0F35C5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4C07-33D3-D7AE-B86D-B0DC26A1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8783-1803-5BB9-CA5A-A1F7A784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26AA-5693-9C98-5612-ACC00116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9C2A5-BA76-0623-DF3A-181607C8C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8F02-E72E-8722-6DD6-91790CA3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CE71-CEC8-63B9-15DB-CE4CAA5C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0A08-58C4-DD08-0954-5C75E2B4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0B0A5-0994-6825-D5A6-4A8A2198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9B58-1D7A-A955-EA18-A51B71DE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1F58-6A5E-019D-1784-F44088D4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B5EB-39E4-3C76-E400-54066C48A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C2E5-2DBC-4CB6-AB70-8BD54671414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9D4F-2542-C554-9166-182F350F5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0004-CD10-260E-75BC-E06F2BF5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3ED0-5061-4BF9-A71B-D693F7C00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ADC93066-2897-33F0-883A-CCBD3E0B1B83}"/>
              </a:ext>
            </a:extLst>
          </p:cNvPr>
          <p:cNvSpPr/>
          <p:nvPr/>
        </p:nvSpPr>
        <p:spPr>
          <a:xfrm>
            <a:off x="5254108" y="1463828"/>
            <a:ext cx="6229350" cy="39303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D3C3E-0ED8-2480-1AB3-26D5C16B7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2" t="28368" r="20667" b="28040"/>
          <a:stretch/>
        </p:blipFill>
        <p:spPr>
          <a:xfrm>
            <a:off x="2118947" y="2481944"/>
            <a:ext cx="634482" cy="464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B0EC-64A2-95ED-1936-F6898262F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80" t="5850" r="12726" b="13741"/>
          <a:stretch/>
        </p:blipFill>
        <p:spPr>
          <a:xfrm>
            <a:off x="373225" y="2481944"/>
            <a:ext cx="1026367" cy="11917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AC84D5-A1D6-7307-117A-44EF20C861A1}"/>
              </a:ext>
            </a:extLst>
          </p:cNvPr>
          <p:cNvSpPr/>
          <p:nvPr/>
        </p:nvSpPr>
        <p:spPr>
          <a:xfrm>
            <a:off x="251925" y="3756650"/>
            <a:ext cx="1515329" cy="46365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Fire and Smoke patterns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BC894-ACD1-7467-E947-4B7E60D1A7C1}"/>
              </a:ext>
            </a:extLst>
          </p:cNvPr>
          <p:cNvSpPr/>
          <p:nvPr/>
        </p:nvSpPr>
        <p:spPr>
          <a:xfrm>
            <a:off x="1644041" y="1763727"/>
            <a:ext cx="1257422" cy="52766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Real Time  Camera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DC9F8F-3137-DFE9-9BB4-C7B74C88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088" y="1922850"/>
            <a:ext cx="1737331" cy="548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937092-6EA0-77B3-0147-8AC26382CEC4}"/>
              </a:ext>
            </a:extLst>
          </p:cNvPr>
          <p:cNvSpPr/>
          <p:nvPr/>
        </p:nvSpPr>
        <p:spPr>
          <a:xfrm>
            <a:off x="8148876" y="2563572"/>
            <a:ext cx="921756" cy="51420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Flask  WEB 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9559D-706E-105A-49A5-B5A76E1A0931}"/>
              </a:ext>
            </a:extLst>
          </p:cNvPr>
          <p:cNvCxnSpPr>
            <a:cxnSpLocks/>
          </p:cNvCxnSpPr>
          <p:nvPr/>
        </p:nvCxnSpPr>
        <p:spPr>
          <a:xfrm>
            <a:off x="2901463" y="2714008"/>
            <a:ext cx="9217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06A67FE-7077-14AF-4EC9-BDB0BF25C5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91" t="18431" r="13751" b="-144"/>
          <a:stretch/>
        </p:blipFill>
        <p:spPr>
          <a:xfrm>
            <a:off x="4043101" y="2412043"/>
            <a:ext cx="921756" cy="9723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4CEA9E-C5FA-4238-B9CF-2529D358F5AE}"/>
              </a:ext>
            </a:extLst>
          </p:cNvPr>
          <p:cNvSpPr/>
          <p:nvPr/>
        </p:nvSpPr>
        <p:spPr>
          <a:xfrm>
            <a:off x="3775533" y="1780715"/>
            <a:ext cx="1257422" cy="52766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 Pre-Processing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9EBED8-68EF-847C-05B7-1B7EEFF03F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06" t="31128" r="28119" b="18000"/>
          <a:stretch/>
        </p:blipFill>
        <p:spPr>
          <a:xfrm>
            <a:off x="2048864" y="3222470"/>
            <a:ext cx="902054" cy="840834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ED98300-E166-DCA9-A95C-75229A0E11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1553" y="2945601"/>
            <a:ext cx="941666" cy="572343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D7D41-B919-31D9-9EAB-DBDFD46DDF4C}"/>
              </a:ext>
            </a:extLst>
          </p:cNvPr>
          <p:cNvSpPr/>
          <p:nvPr/>
        </p:nvSpPr>
        <p:spPr>
          <a:xfrm>
            <a:off x="2499891" y="4133463"/>
            <a:ext cx="1257422" cy="52766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Real Time Data Base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03B30E-6B52-1CC7-3604-566A4AF05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711" y="2206378"/>
            <a:ext cx="1178049" cy="117804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6DF862-B72A-C6A0-1E21-B04325BF5F01}"/>
              </a:ext>
            </a:extLst>
          </p:cNvPr>
          <p:cNvCxnSpPr>
            <a:cxnSpLocks/>
          </p:cNvCxnSpPr>
          <p:nvPr/>
        </p:nvCxnSpPr>
        <p:spPr>
          <a:xfrm>
            <a:off x="4964857" y="2803758"/>
            <a:ext cx="9217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E5FFCB-7FDF-AD9D-28CF-559A76452F7E}"/>
              </a:ext>
            </a:extLst>
          </p:cNvPr>
          <p:cNvSpPr/>
          <p:nvPr/>
        </p:nvSpPr>
        <p:spPr>
          <a:xfrm>
            <a:off x="5602807" y="3371838"/>
            <a:ext cx="1703600" cy="52487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Neural Net (Transfer Learning)</a:t>
            </a:r>
          </a:p>
        </p:txBody>
      </p:sp>
      <p:pic>
        <p:nvPicPr>
          <p:cNvPr id="1026" name="Picture 2" descr="Roboflow Model Training Integrations">
            <a:extLst>
              <a:ext uri="{FF2B5EF4-FFF2-40B4-BE49-F238E27FC236}">
                <a16:creationId xmlns:a16="http://schemas.microsoft.com/office/drawing/2014/main" id="{DF2DF8AA-C257-29C4-A357-44D0A30A8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6" r="1408" b="33730"/>
          <a:stretch/>
        </p:blipFill>
        <p:spPr bwMode="auto">
          <a:xfrm>
            <a:off x="5425735" y="1565579"/>
            <a:ext cx="2103560" cy="7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DFEE01-7901-D79A-E651-6B1FFD3D6166}"/>
              </a:ext>
            </a:extLst>
          </p:cNvPr>
          <p:cNvCxnSpPr>
            <a:cxnSpLocks/>
          </p:cNvCxnSpPr>
          <p:nvPr/>
        </p:nvCxnSpPr>
        <p:spPr>
          <a:xfrm>
            <a:off x="7132760" y="2803758"/>
            <a:ext cx="9217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BA98B7B-901D-F838-D093-BA210AD27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2463" y="3756650"/>
            <a:ext cx="808130" cy="80813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4FEEDA-453D-3805-B070-CF9F1205096C}"/>
              </a:ext>
            </a:extLst>
          </p:cNvPr>
          <p:cNvCxnSpPr/>
          <p:nvPr/>
        </p:nvCxnSpPr>
        <p:spPr>
          <a:xfrm flipV="1">
            <a:off x="8609753" y="3231773"/>
            <a:ext cx="0" cy="5341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75DE403-4037-372A-48B8-844C09D95C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302" t="7345" r="11947" b="17692"/>
          <a:stretch/>
        </p:blipFill>
        <p:spPr>
          <a:xfrm>
            <a:off x="10086747" y="3682194"/>
            <a:ext cx="734103" cy="76222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D4BCE6-78DB-167D-2F26-F75C7C085459}"/>
              </a:ext>
            </a:extLst>
          </p:cNvPr>
          <p:cNvCxnSpPr>
            <a:cxnSpLocks/>
          </p:cNvCxnSpPr>
          <p:nvPr/>
        </p:nvCxnSpPr>
        <p:spPr>
          <a:xfrm>
            <a:off x="9017541" y="4144198"/>
            <a:ext cx="9217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E43532-A83A-674C-8DD6-E3E0DB80DB9C}"/>
              </a:ext>
            </a:extLst>
          </p:cNvPr>
          <p:cNvSpPr/>
          <p:nvPr/>
        </p:nvSpPr>
        <p:spPr>
          <a:xfrm>
            <a:off x="8239184" y="4493968"/>
            <a:ext cx="921756" cy="51420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Telegram BOT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06AD358-9BF0-28C8-BF0C-5865396A999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302" t="26557" r="25130" b="26217"/>
          <a:stretch/>
        </p:blipFill>
        <p:spPr>
          <a:xfrm>
            <a:off x="9160940" y="3365246"/>
            <a:ext cx="604449" cy="646265"/>
          </a:xfrm>
          <a:prstGeom prst="rect">
            <a:avLst/>
          </a:prstGeom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E1F6294-131C-63C8-8722-2D4BD41A132C}"/>
              </a:ext>
            </a:extLst>
          </p:cNvPr>
          <p:cNvSpPr/>
          <p:nvPr/>
        </p:nvSpPr>
        <p:spPr>
          <a:xfrm>
            <a:off x="9829800" y="4572009"/>
            <a:ext cx="1415562" cy="506971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BOT Notifications 🔔 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F0EA96-679A-8A6B-9858-2A7B2834F577}"/>
              </a:ext>
            </a:extLst>
          </p:cNvPr>
          <p:cNvSpPr/>
          <p:nvPr/>
        </p:nvSpPr>
        <p:spPr>
          <a:xfrm>
            <a:off x="7943990" y="997984"/>
            <a:ext cx="1073551" cy="33960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Docker </a:t>
            </a:r>
          </a:p>
        </p:txBody>
      </p:sp>
      <p:pic>
        <p:nvPicPr>
          <p:cNvPr id="1033" name="Picture 4">
            <a:extLst>
              <a:ext uri="{FF2B5EF4-FFF2-40B4-BE49-F238E27FC236}">
                <a16:creationId xmlns:a16="http://schemas.microsoft.com/office/drawing/2014/main" id="{142CF9AD-7D45-C170-3CAE-AABBA5AA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56" y="2641175"/>
            <a:ext cx="1835306" cy="4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Sharath Narayanaswamy</dc:creator>
  <cp:lastModifiedBy>Sharath Narayanaswamy</cp:lastModifiedBy>
  <cp:revision>1</cp:revision>
  <dcterms:created xsi:type="dcterms:W3CDTF">2024-01-30T14:20:28Z</dcterms:created>
  <dcterms:modified xsi:type="dcterms:W3CDTF">2024-01-30T16:16:36Z</dcterms:modified>
</cp:coreProperties>
</file>