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91B87-A30C-8B42-9FEB-C5609F9A5BF1}" type="datetimeFigureOut">
              <a:rPr lang="en-US" smtClean="0"/>
              <a:t>5/14/22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A543E-853E-644B-8DD2-E65767F21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9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E92-872D-A042-8D71-C2FB833411E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37E1-0BDE-DC42-B15D-4724F3DD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1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E92-872D-A042-8D71-C2FB833411E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37E1-0BDE-DC42-B15D-4724F3DD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E92-872D-A042-8D71-C2FB833411E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37E1-0BDE-DC42-B15D-4724F3DD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4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E92-872D-A042-8D71-C2FB833411E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37E1-0BDE-DC42-B15D-4724F3DD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8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E92-872D-A042-8D71-C2FB833411E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37E1-0BDE-DC42-B15D-4724F3DD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8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E92-872D-A042-8D71-C2FB833411E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37E1-0BDE-DC42-B15D-4724F3DD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6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E92-872D-A042-8D71-C2FB833411E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37E1-0BDE-DC42-B15D-4724F3DD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1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E92-872D-A042-8D71-C2FB833411E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37E1-0BDE-DC42-B15D-4724F3DD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E92-872D-A042-8D71-C2FB833411E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37E1-0BDE-DC42-B15D-4724F3DD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7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E92-872D-A042-8D71-C2FB833411E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37E1-0BDE-DC42-B15D-4724F3DD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2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E92-872D-A042-8D71-C2FB833411E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37E1-0BDE-DC42-B15D-4724F3DD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0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7DE92-872D-A042-8D71-C2FB833411E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C37E1-0BDE-DC42-B15D-4724F3DD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4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78100" y="-24985"/>
            <a:ext cx="1857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Linear Regression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21" y="725622"/>
            <a:ext cx="4124961" cy="516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64" y="1396785"/>
            <a:ext cx="1295400" cy="2603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683" y="1416478"/>
            <a:ext cx="1031239" cy="22636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941" y="1382546"/>
            <a:ext cx="2092960" cy="34882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09914" y="413520"/>
            <a:ext cx="973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Formula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9914" y="2007710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Goal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9914" y="2551124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 find the line that best describes the relationship. i.e. to the find the best </a:t>
            </a:r>
            <a:endParaRPr lang="en-US" sz="1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8617" y="2770764"/>
            <a:ext cx="648846" cy="30335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89833" y="3502680"/>
            <a:ext cx="1877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Model Estimation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999" y="4132077"/>
            <a:ext cx="5774940" cy="19122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8958" y="550773"/>
            <a:ext cx="5729840" cy="36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5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78100" y="-24985"/>
            <a:ext cx="1857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Linear Regression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9914" y="413520"/>
            <a:ext cx="973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Formula</a:t>
            </a:r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4320"/>
            <a:ext cx="6096000" cy="3515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Linear Regression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Formula</a:t>
            </a:r>
          </a:p>
          <a:p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0"/>
            <a:ext cx="6096000" cy="3515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15360"/>
            <a:ext cx="6096000" cy="3342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Assumptions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3515360"/>
            <a:ext cx="6096000" cy="3342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Derivation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1" y="1181083"/>
            <a:ext cx="4602480" cy="5765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1" y="4238307"/>
            <a:ext cx="5852160" cy="188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2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3789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0"/>
            <a:ext cx="6096000" cy="3515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15360"/>
            <a:ext cx="6096000" cy="3342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3515360"/>
            <a:ext cx="6096000" cy="3342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Derivation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7032</TotalTime>
  <Words>34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Sharath N</dc:creator>
  <cp:lastModifiedBy>Sharath N</cp:lastModifiedBy>
  <cp:revision>14</cp:revision>
  <dcterms:created xsi:type="dcterms:W3CDTF">2022-05-12T11:26:40Z</dcterms:created>
  <dcterms:modified xsi:type="dcterms:W3CDTF">2022-05-17T08:39:02Z</dcterms:modified>
</cp:coreProperties>
</file>