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1B87-A30C-8B42-9FEB-C5609F9A5BF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A543E-853E-644B-8DD2-E65767F21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1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DE92-872D-A042-8D71-C2FB833411EE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8100" y="-24985"/>
            <a:ext cx="1857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Linear Regression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1" y="725622"/>
            <a:ext cx="4124961" cy="516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64" y="1396785"/>
            <a:ext cx="1295400" cy="2603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683" y="1416478"/>
            <a:ext cx="1031239" cy="2263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941" y="1382546"/>
            <a:ext cx="2092960" cy="34882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9914" y="413520"/>
            <a:ext cx="973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Formula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9914" y="200771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Goal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914" y="255112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find the line that best describes the relationship. i.e. to the find the best 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617" y="2770764"/>
            <a:ext cx="648846" cy="30335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89833" y="3502680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Model Estimation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999" y="4132077"/>
            <a:ext cx="5774940" cy="19122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958" y="550773"/>
            <a:ext cx="5729840" cy="36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8100" y="-24985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Confusion Matrix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02" y="344347"/>
            <a:ext cx="5142824" cy="3415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59" y="1575879"/>
            <a:ext cx="3648004" cy="15697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387" y="45988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222222"/>
                </a:solidFill>
              </a:rPr>
              <a:t>Precision tells us how many of the correctly predicted cases actually turned out to be positive.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22814" y="46129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222222"/>
                </a:solidFill>
              </a:rPr>
              <a:t>Recall tells us how many of the actual positive cases we were able to predict correctly with our model.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626" y="1332689"/>
            <a:ext cx="4739128" cy="1381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60" y="5573279"/>
            <a:ext cx="5200374" cy="9030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3660" y="5573278"/>
            <a:ext cx="57580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ato" charset="0"/>
              </a:rPr>
              <a:t>Recall is important in medical cases where it doesn’t matter whether we raise a false alarm but the actual positive cases should not go undetected!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6096000" cy="351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Linear Regression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Formula</a:t>
            </a:r>
          </a:p>
          <a:p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351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15360"/>
            <a:ext cx="6096000" cy="334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Assumptions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515360"/>
            <a:ext cx="6096000" cy="334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181083"/>
            <a:ext cx="4602480" cy="576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4238307"/>
            <a:ext cx="5852160" cy="18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3789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351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15360"/>
            <a:ext cx="6096000" cy="334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515360"/>
            <a:ext cx="6096000" cy="334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9704</TotalTime>
  <Words>96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Lato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N</dc:creator>
  <cp:lastModifiedBy>Sharath N</cp:lastModifiedBy>
  <cp:revision>16</cp:revision>
  <dcterms:created xsi:type="dcterms:W3CDTF">2022-05-12T11:26:40Z</dcterms:created>
  <dcterms:modified xsi:type="dcterms:W3CDTF">2022-05-20T07:17:59Z</dcterms:modified>
</cp:coreProperties>
</file>