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D4E621-1225-4A9C-8C83-F5CCBA9E7247}" v="13" dt="2024-06-19T06:55:12.1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kthavatchalam, Sharath Kumar" userId="5a80369b-62d2-4430-ac50-9bc726ab27fe" providerId="ADAL" clId="{8DD4E621-1225-4A9C-8C83-F5CCBA9E7247}"/>
    <pc:docChg chg="undo redo custSel addSld modSld sldOrd">
      <pc:chgData name="Bakthavatchalam, Sharath Kumar" userId="5a80369b-62d2-4430-ac50-9bc726ab27fe" providerId="ADAL" clId="{8DD4E621-1225-4A9C-8C83-F5CCBA9E7247}" dt="2024-06-19T07:39:05.596" v="253" actId="26606"/>
      <pc:docMkLst>
        <pc:docMk/>
      </pc:docMkLst>
      <pc:sldChg chg="addSp modSp mod setBg addAnim">
        <pc:chgData name="Bakthavatchalam, Sharath Kumar" userId="5a80369b-62d2-4430-ac50-9bc726ab27fe" providerId="ADAL" clId="{8DD4E621-1225-4A9C-8C83-F5CCBA9E7247}" dt="2024-06-19T07:36:38.068" v="243"/>
        <pc:sldMkLst>
          <pc:docMk/>
          <pc:sldMk cId="3145557649" sldId="256"/>
        </pc:sldMkLst>
        <pc:spChg chg="mod">
          <ac:chgData name="Bakthavatchalam, Sharath Kumar" userId="5a80369b-62d2-4430-ac50-9bc726ab27fe" providerId="ADAL" clId="{8DD4E621-1225-4A9C-8C83-F5CCBA9E7247}" dt="2024-06-19T07:36:38.066" v="241" actId="26606"/>
          <ac:spMkLst>
            <pc:docMk/>
            <pc:sldMk cId="3145557649" sldId="256"/>
            <ac:spMk id="2" creationId="{8292EBE7-3297-5CF6-651E-86AD75C31ABA}"/>
          </ac:spMkLst>
        </pc:spChg>
        <pc:spChg chg="mod">
          <ac:chgData name="Bakthavatchalam, Sharath Kumar" userId="5a80369b-62d2-4430-ac50-9bc726ab27fe" providerId="ADAL" clId="{8DD4E621-1225-4A9C-8C83-F5CCBA9E7247}" dt="2024-06-19T07:36:38.066" v="241" actId="26606"/>
          <ac:spMkLst>
            <pc:docMk/>
            <pc:sldMk cId="3145557649" sldId="256"/>
            <ac:spMk id="3" creationId="{198B1F8E-DF00-6661-02D0-3582D2144F72}"/>
          </ac:spMkLst>
        </pc:spChg>
        <pc:spChg chg="add">
          <ac:chgData name="Bakthavatchalam, Sharath Kumar" userId="5a80369b-62d2-4430-ac50-9bc726ab27fe" providerId="ADAL" clId="{8DD4E621-1225-4A9C-8C83-F5CCBA9E7247}" dt="2024-06-19T07:36:38.066" v="241" actId="26606"/>
          <ac:spMkLst>
            <pc:docMk/>
            <pc:sldMk cId="3145557649" sldId="256"/>
            <ac:spMk id="8" creationId="{4D24BFD5-D814-402B-B6C4-EEF6AE14B0F2}"/>
          </ac:spMkLst>
        </pc:spChg>
        <pc:spChg chg="add">
          <ac:chgData name="Bakthavatchalam, Sharath Kumar" userId="5a80369b-62d2-4430-ac50-9bc726ab27fe" providerId="ADAL" clId="{8DD4E621-1225-4A9C-8C83-F5CCBA9E7247}" dt="2024-06-19T07:36:38.066" v="241" actId="26606"/>
          <ac:spMkLst>
            <pc:docMk/>
            <pc:sldMk cId="3145557649" sldId="256"/>
            <ac:spMk id="10" creationId="{36FED7E8-9A97-475F-9FA4-113410D4433B}"/>
          </ac:spMkLst>
        </pc:spChg>
        <pc:spChg chg="add">
          <ac:chgData name="Bakthavatchalam, Sharath Kumar" userId="5a80369b-62d2-4430-ac50-9bc726ab27fe" providerId="ADAL" clId="{8DD4E621-1225-4A9C-8C83-F5CCBA9E7247}" dt="2024-06-19T07:36:38.066" v="241" actId="26606"/>
          <ac:spMkLst>
            <pc:docMk/>
            <pc:sldMk cId="3145557649" sldId="256"/>
            <ac:spMk id="12" creationId="{2A39B854-4B6C-4F7F-A602-6F97770CED70}"/>
          </ac:spMkLst>
        </pc:spChg>
      </pc:sldChg>
      <pc:sldChg chg="addSp delSp modSp mod setBg">
        <pc:chgData name="Bakthavatchalam, Sharath Kumar" userId="5a80369b-62d2-4430-ac50-9bc726ab27fe" providerId="ADAL" clId="{8DD4E621-1225-4A9C-8C83-F5CCBA9E7247}" dt="2024-06-19T07:35:51.442" v="239" actId="26606"/>
        <pc:sldMkLst>
          <pc:docMk/>
          <pc:sldMk cId="735728302" sldId="257"/>
        </pc:sldMkLst>
        <pc:spChg chg="mod">
          <ac:chgData name="Bakthavatchalam, Sharath Kumar" userId="5a80369b-62d2-4430-ac50-9bc726ab27fe" providerId="ADAL" clId="{8DD4E621-1225-4A9C-8C83-F5CCBA9E7247}" dt="2024-06-19T07:35:51.442" v="239" actId="26606"/>
          <ac:spMkLst>
            <pc:docMk/>
            <pc:sldMk cId="735728302" sldId="257"/>
            <ac:spMk id="2" creationId="{1E9B7358-D814-F614-13CC-B6251D50FE5D}"/>
          </ac:spMkLst>
        </pc:spChg>
        <pc:spChg chg="add del">
          <ac:chgData name="Bakthavatchalam, Sharath Kumar" userId="5a80369b-62d2-4430-ac50-9bc726ab27fe" providerId="ADAL" clId="{8DD4E621-1225-4A9C-8C83-F5CCBA9E7247}" dt="2024-06-19T07:35:51.442" v="239" actId="26606"/>
          <ac:spMkLst>
            <pc:docMk/>
            <pc:sldMk cId="735728302" sldId="257"/>
            <ac:spMk id="3" creationId="{9E307E10-06C9-0836-3C58-B129F5B1B322}"/>
          </ac:spMkLst>
        </pc:spChg>
        <pc:spChg chg="add del">
          <ac:chgData name="Bakthavatchalam, Sharath Kumar" userId="5a80369b-62d2-4430-ac50-9bc726ab27fe" providerId="ADAL" clId="{8DD4E621-1225-4A9C-8C83-F5CCBA9E7247}" dt="2024-06-19T07:35:51.411" v="238" actId="26606"/>
          <ac:spMkLst>
            <pc:docMk/>
            <pc:sldMk cId="735728302" sldId="257"/>
            <ac:spMk id="9" creationId="{CB49665F-0298-4449-8D2D-209989CB9EE3}"/>
          </ac:spMkLst>
        </pc:spChg>
        <pc:spChg chg="add del">
          <ac:chgData name="Bakthavatchalam, Sharath Kumar" userId="5a80369b-62d2-4430-ac50-9bc726ab27fe" providerId="ADAL" clId="{8DD4E621-1225-4A9C-8C83-F5CCBA9E7247}" dt="2024-06-19T07:35:51.411" v="238" actId="26606"/>
          <ac:spMkLst>
            <pc:docMk/>
            <pc:sldMk cId="735728302" sldId="257"/>
            <ac:spMk id="11" creationId="{A71EEC14-174A-46FA-B046-474750457130}"/>
          </ac:spMkLst>
        </pc:spChg>
        <pc:spChg chg="add">
          <ac:chgData name="Bakthavatchalam, Sharath Kumar" userId="5a80369b-62d2-4430-ac50-9bc726ab27fe" providerId="ADAL" clId="{8DD4E621-1225-4A9C-8C83-F5CCBA9E7247}" dt="2024-06-19T07:35:51.442" v="239" actId="26606"/>
          <ac:spMkLst>
            <pc:docMk/>
            <pc:sldMk cId="735728302" sldId="257"/>
            <ac:spMk id="26" creationId="{7DA1F35B-C8F7-4A5A-9339-7DA4D785B300}"/>
          </ac:spMkLst>
        </pc:spChg>
        <pc:spChg chg="add">
          <ac:chgData name="Bakthavatchalam, Sharath Kumar" userId="5a80369b-62d2-4430-ac50-9bc726ab27fe" providerId="ADAL" clId="{8DD4E621-1225-4A9C-8C83-F5CCBA9E7247}" dt="2024-06-19T07:35:51.442" v="239" actId="26606"/>
          <ac:spMkLst>
            <pc:docMk/>
            <pc:sldMk cId="735728302" sldId="257"/>
            <ac:spMk id="27" creationId="{B2D4AD41-40DA-4A81-92F5-B6E3BA1ED82A}"/>
          </ac:spMkLst>
        </pc:spChg>
        <pc:grpChg chg="add del">
          <ac:chgData name="Bakthavatchalam, Sharath Kumar" userId="5a80369b-62d2-4430-ac50-9bc726ab27fe" providerId="ADAL" clId="{8DD4E621-1225-4A9C-8C83-F5CCBA9E7247}" dt="2024-06-19T07:35:51.411" v="238" actId="26606"/>
          <ac:grpSpMkLst>
            <pc:docMk/>
            <pc:sldMk cId="735728302" sldId="257"/>
            <ac:grpSpMk id="13" creationId="{EEB6CB95-E653-4C6C-AE51-62FD848E8D5B}"/>
          </ac:grpSpMkLst>
        </pc:grpChg>
        <pc:grpChg chg="add del">
          <ac:chgData name="Bakthavatchalam, Sharath Kumar" userId="5a80369b-62d2-4430-ac50-9bc726ab27fe" providerId="ADAL" clId="{8DD4E621-1225-4A9C-8C83-F5CCBA9E7247}" dt="2024-06-19T07:35:51.411" v="238" actId="26606"/>
          <ac:grpSpMkLst>
            <pc:docMk/>
            <pc:sldMk cId="735728302" sldId="257"/>
            <ac:grpSpMk id="17" creationId="{43F5E015-E085-4624-B431-B42414448684}"/>
          </ac:grpSpMkLst>
        </pc:grpChg>
        <pc:graphicFrameChg chg="add del">
          <ac:chgData name="Bakthavatchalam, Sharath Kumar" userId="5a80369b-62d2-4430-ac50-9bc726ab27fe" providerId="ADAL" clId="{8DD4E621-1225-4A9C-8C83-F5CCBA9E7247}" dt="2024-06-19T07:35:51.411" v="238" actId="26606"/>
          <ac:graphicFrameMkLst>
            <pc:docMk/>
            <pc:sldMk cId="735728302" sldId="257"/>
            <ac:graphicFrameMk id="5" creationId="{C1807CE8-AB4E-6008-82D2-698A7EBCD7FE}"/>
          </ac:graphicFrameMkLst>
        </pc:graphicFrameChg>
        <pc:graphicFrameChg chg="add">
          <ac:chgData name="Bakthavatchalam, Sharath Kumar" userId="5a80369b-62d2-4430-ac50-9bc726ab27fe" providerId="ADAL" clId="{8DD4E621-1225-4A9C-8C83-F5CCBA9E7247}" dt="2024-06-19T07:35:51.442" v="239" actId="26606"/>
          <ac:graphicFrameMkLst>
            <pc:docMk/>
            <pc:sldMk cId="735728302" sldId="257"/>
            <ac:graphicFrameMk id="28" creationId="{1437A312-02B6-8797-F2C3-EF2016C02A3C}"/>
          </ac:graphicFrameMkLst>
        </pc:graphicFrameChg>
      </pc:sldChg>
      <pc:sldChg chg="addSp delSp modSp new mod setBg">
        <pc:chgData name="Bakthavatchalam, Sharath Kumar" userId="5a80369b-62d2-4430-ac50-9bc726ab27fe" providerId="ADAL" clId="{8DD4E621-1225-4A9C-8C83-F5CCBA9E7247}" dt="2024-06-19T07:35:21.630" v="236" actId="26606"/>
        <pc:sldMkLst>
          <pc:docMk/>
          <pc:sldMk cId="166864468" sldId="258"/>
        </pc:sldMkLst>
        <pc:spChg chg="mod">
          <ac:chgData name="Bakthavatchalam, Sharath Kumar" userId="5a80369b-62d2-4430-ac50-9bc726ab27fe" providerId="ADAL" clId="{8DD4E621-1225-4A9C-8C83-F5CCBA9E7247}" dt="2024-06-19T07:35:21.630" v="236" actId="26606"/>
          <ac:spMkLst>
            <pc:docMk/>
            <pc:sldMk cId="166864468" sldId="258"/>
            <ac:spMk id="2" creationId="{8CCE42D1-7345-E764-9616-6BCB91EDDFD8}"/>
          </ac:spMkLst>
        </pc:spChg>
        <pc:spChg chg="del mod">
          <ac:chgData name="Bakthavatchalam, Sharath Kumar" userId="5a80369b-62d2-4430-ac50-9bc726ab27fe" providerId="ADAL" clId="{8DD4E621-1225-4A9C-8C83-F5CCBA9E7247}" dt="2024-06-19T07:35:21.630" v="236" actId="26606"/>
          <ac:spMkLst>
            <pc:docMk/>
            <pc:sldMk cId="166864468" sldId="258"/>
            <ac:spMk id="3" creationId="{B50A6C97-5DC7-8AAE-D8BF-3DCFD68C8225}"/>
          </ac:spMkLst>
        </pc:spChg>
        <pc:spChg chg="add">
          <ac:chgData name="Bakthavatchalam, Sharath Kumar" userId="5a80369b-62d2-4430-ac50-9bc726ab27fe" providerId="ADAL" clId="{8DD4E621-1225-4A9C-8C83-F5CCBA9E7247}" dt="2024-06-19T07:35:21.630" v="236" actId="26606"/>
          <ac:spMkLst>
            <pc:docMk/>
            <pc:sldMk cId="166864468" sldId="258"/>
            <ac:spMk id="9" creationId="{53B021B3-DE93-4AB7-8A18-CF5F1CED88B8}"/>
          </ac:spMkLst>
        </pc:spChg>
        <pc:spChg chg="add">
          <ac:chgData name="Bakthavatchalam, Sharath Kumar" userId="5a80369b-62d2-4430-ac50-9bc726ab27fe" providerId="ADAL" clId="{8DD4E621-1225-4A9C-8C83-F5CCBA9E7247}" dt="2024-06-19T07:35:21.630" v="236" actId="26606"/>
          <ac:spMkLst>
            <pc:docMk/>
            <pc:sldMk cId="166864468" sldId="258"/>
            <ac:spMk id="11" creationId="{52D502E5-F6B4-4D58-B4AE-FC466FF15EE8}"/>
          </ac:spMkLst>
        </pc:spChg>
        <pc:spChg chg="add">
          <ac:chgData name="Bakthavatchalam, Sharath Kumar" userId="5a80369b-62d2-4430-ac50-9bc726ab27fe" providerId="ADAL" clId="{8DD4E621-1225-4A9C-8C83-F5CCBA9E7247}" dt="2024-06-19T07:35:21.630" v="236" actId="26606"/>
          <ac:spMkLst>
            <pc:docMk/>
            <pc:sldMk cId="166864468" sldId="258"/>
            <ac:spMk id="13" creationId="{9DECDBF4-02B6-4BB4-B65B-B8107AD6A9E8}"/>
          </ac:spMkLst>
        </pc:spChg>
        <pc:graphicFrameChg chg="add">
          <ac:chgData name="Bakthavatchalam, Sharath Kumar" userId="5a80369b-62d2-4430-ac50-9bc726ab27fe" providerId="ADAL" clId="{8DD4E621-1225-4A9C-8C83-F5CCBA9E7247}" dt="2024-06-19T07:35:21.630" v="236" actId="26606"/>
          <ac:graphicFrameMkLst>
            <pc:docMk/>
            <pc:sldMk cId="166864468" sldId="258"/>
            <ac:graphicFrameMk id="5" creationId="{A7C612EE-B5A6-B2CC-888E-E6009B155C0B}"/>
          </ac:graphicFrameMkLst>
        </pc:graphicFrameChg>
      </pc:sldChg>
      <pc:sldChg chg="addSp delSp modSp new mod setBg">
        <pc:chgData name="Bakthavatchalam, Sharath Kumar" userId="5a80369b-62d2-4430-ac50-9bc726ab27fe" providerId="ADAL" clId="{8DD4E621-1225-4A9C-8C83-F5CCBA9E7247}" dt="2024-06-19T07:35:12.219" v="235" actId="26606"/>
        <pc:sldMkLst>
          <pc:docMk/>
          <pc:sldMk cId="2129343815" sldId="259"/>
        </pc:sldMkLst>
        <pc:spChg chg="mod">
          <ac:chgData name="Bakthavatchalam, Sharath Kumar" userId="5a80369b-62d2-4430-ac50-9bc726ab27fe" providerId="ADAL" clId="{8DD4E621-1225-4A9C-8C83-F5CCBA9E7247}" dt="2024-06-19T07:35:12.219" v="235" actId="26606"/>
          <ac:spMkLst>
            <pc:docMk/>
            <pc:sldMk cId="2129343815" sldId="259"/>
            <ac:spMk id="2" creationId="{74B9D9CF-F651-3D81-5606-B6701C5ACF68}"/>
          </ac:spMkLst>
        </pc:spChg>
        <pc:spChg chg="del">
          <ac:chgData name="Bakthavatchalam, Sharath Kumar" userId="5a80369b-62d2-4430-ac50-9bc726ab27fe" providerId="ADAL" clId="{8DD4E621-1225-4A9C-8C83-F5CCBA9E7247}" dt="2024-06-19T06:43:14.411" v="50"/>
          <ac:spMkLst>
            <pc:docMk/>
            <pc:sldMk cId="2129343815" sldId="259"/>
            <ac:spMk id="3" creationId="{672B61DD-F9BB-F22F-1770-17A45FC4EF52}"/>
          </ac:spMkLst>
        </pc:spChg>
        <pc:spChg chg="add mod">
          <ac:chgData name="Bakthavatchalam, Sharath Kumar" userId="5a80369b-62d2-4430-ac50-9bc726ab27fe" providerId="ADAL" clId="{8DD4E621-1225-4A9C-8C83-F5CCBA9E7247}" dt="2024-06-19T07:35:12.219" v="235" actId="26606"/>
          <ac:spMkLst>
            <pc:docMk/>
            <pc:sldMk cId="2129343815" sldId="259"/>
            <ac:spMk id="4" creationId="{34444496-952E-FA7D-06D7-DE74CE6BE62D}"/>
          </ac:spMkLst>
        </pc:spChg>
        <pc:spChg chg="add del">
          <ac:chgData name="Bakthavatchalam, Sharath Kumar" userId="5a80369b-62d2-4430-ac50-9bc726ab27fe" providerId="ADAL" clId="{8DD4E621-1225-4A9C-8C83-F5CCBA9E7247}" dt="2024-06-19T07:35:01.864" v="230" actId="26606"/>
          <ac:spMkLst>
            <pc:docMk/>
            <pc:sldMk cId="2129343815" sldId="259"/>
            <ac:spMk id="9" creationId="{907EF6B7-1338-4443-8C46-6A318D952DFD}"/>
          </ac:spMkLst>
        </pc:spChg>
        <pc:spChg chg="add del">
          <ac:chgData name="Bakthavatchalam, Sharath Kumar" userId="5a80369b-62d2-4430-ac50-9bc726ab27fe" providerId="ADAL" clId="{8DD4E621-1225-4A9C-8C83-F5CCBA9E7247}" dt="2024-06-19T07:35:01.864" v="230" actId="26606"/>
          <ac:spMkLst>
            <pc:docMk/>
            <pc:sldMk cId="2129343815" sldId="259"/>
            <ac:spMk id="11" creationId="{DAAE4CDD-124C-4DCF-9584-B6033B545DD5}"/>
          </ac:spMkLst>
        </pc:spChg>
        <pc:spChg chg="add del">
          <ac:chgData name="Bakthavatchalam, Sharath Kumar" userId="5a80369b-62d2-4430-ac50-9bc726ab27fe" providerId="ADAL" clId="{8DD4E621-1225-4A9C-8C83-F5CCBA9E7247}" dt="2024-06-19T07:35:01.864" v="230" actId="26606"/>
          <ac:spMkLst>
            <pc:docMk/>
            <pc:sldMk cId="2129343815" sldId="259"/>
            <ac:spMk id="13" creationId="{081E4A58-353D-44AE-B2FC-2A74E2E400F7}"/>
          </ac:spMkLst>
        </pc:spChg>
        <pc:spChg chg="add del">
          <ac:chgData name="Bakthavatchalam, Sharath Kumar" userId="5a80369b-62d2-4430-ac50-9bc726ab27fe" providerId="ADAL" clId="{8DD4E621-1225-4A9C-8C83-F5CCBA9E7247}" dt="2024-06-19T07:35:07.223" v="232" actId="26606"/>
          <ac:spMkLst>
            <pc:docMk/>
            <pc:sldMk cId="2129343815" sldId="259"/>
            <ac:spMk id="15" creationId="{FA23A907-97FB-4A8F-880A-DD77401C4296}"/>
          </ac:spMkLst>
        </pc:spChg>
        <pc:spChg chg="add del">
          <ac:chgData name="Bakthavatchalam, Sharath Kumar" userId="5a80369b-62d2-4430-ac50-9bc726ab27fe" providerId="ADAL" clId="{8DD4E621-1225-4A9C-8C83-F5CCBA9E7247}" dt="2024-06-19T07:35:07.223" v="232" actId="26606"/>
          <ac:spMkLst>
            <pc:docMk/>
            <pc:sldMk cId="2129343815" sldId="259"/>
            <ac:spMk id="16" creationId="{C2554CA6-288E-4202-BC52-2E5A8F0C0AED}"/>
          </ac:spMkLst>
        </pc:spChg>
        <pc:spChg chg="add del">
          <ac:chgData name="Bakthavatchalam, Sharath Kumar" userId="5a80369b-62d2-4430-ac50-9bc726ab27fe" providerId="ADAL" clId="{8DD4E621-1225-4A9C-8C83-F5CCBA9E7247}" dt="2024-06-19T07:35:07.223" v="232" actId="26606"/>
          <ac:spMkLst>
            <pc:docMk/>
            <pc:sldMk cId="2129343815" sldId="259"/>
            <ac:spMk id="17" creationId="{B10BB131-AC8E-4A8E-A5D1-36260F720C3B}"/>
          </ac:spMkLst>
        </pc:spChg>
        <pc:spChg chg="add del">
          <ac:chgData name="Bakthavatchalam, Sharath Kumar" userId="5a80369b-62d2-4430-ac50-9bc726ab27fe" providerId="ADAL" clId="{8DD4E621-1225-4A9C-8C83-F5CCBA9E7247}" dt="2024-06-19T07:35:07.223" v="232" actId="26606"/>
          <ac:spMkLst>
            <pc:docMk/>
            <pc:sldMk cId="2129343815" sldId="259"/>
            <ac:spMk id="18" creationId="{5B7778FC-632E-4DCA-A7CB-0D7731CCF970}"/>
          </ac:spMkLst>
        </pc:spChg>
        <pc:spChg chg="add del">
          <ac:chgData name="Bakthavatchalam, Sharath Kumar" userId="5a80369b-62d2-4430-ac50-9bc726ab27fe" providerId="ADAL" clId="{8DD4E621-1225-4A9C-8C83-F5CCBA9E7247}" dt="2024-06-19T07:35:12.210" v="234" actId="26606"/>
          <ac:spMkLst>
            <pc:docMk/>
            <pc:sldMk cId="2129343815" sldId="259"/>
            <ac:spMk id="20" creationId="{F837543A-6020-4505-A233-C9DB4BF74011}"/>
          </ac:spMkLst>
        </pc:spChg>
        <pc:spChg chg="add del">
          <ac:chgData name="Bakthavatchalam, Sharath Kumar" userId="5a80369b-62d2-4430-ac50-9bc726ab27fe" providerId="ADAL" clId="{8DD4E621-1225-4A9C-8C83-F5CCBA9E7247}" dt="2024-06-19T07:35:12.210" v="234" actId="26606"/>
          <ac:spMkLst>
            <pc:docMk/>
            <pc:sldMk cId="2129343815" sldId="259"/>
            <ac:spMk id="21" creationId="{88853921-7BC9-4BDE-ACAB-133C683C82D6}"/>
          </ac:spMkLst>
        </pc:spChg>
        <pc:spChg chg="add del">
          <ac:chgData name="Bakthavatchalam, Sharath Kumar" userId="5a80369b-62d2-4430-ac50-9bc726ab27fe" providerId="ADAL" clId="{8DD4E621-1225-4A9C-8C83-F5CCBA9E7247}" dt="2024-06-19T07:35:12.210" v="234" actId="26606"/>
          <ac:spMkLst>
            <pc:docMk/>
            <pc:sldMk cId="2129343815" sldId="259"/>
            <ac:spMk id="22" creationId="{35B16301-FB18-48BA-A6DD-C37CAF6F9A18}"/>
          </ac:spMkLst>
        </pc:spChg>
        <pc:spChg chg="add del">
          <ac:chgData name="Bakthavatchalam, Sharath Kumar" userId="5a80369b-62d2-4430-ac50-9bc726ab27fe" providerId="ADAL" clId="{8DD4E621-1225-4A9C-8C83-F5CCBA9E7247}" dt="2024-06-19T07:35:12.210" v="234" actId="26606"/>
          <ac:spMkLst>
            <pc:docMk/>
            <pc:sldMk cId="2129343815" sldId="259"/>
            <ac:spMk id="23" creationId="{09192968-3AE7-4470-A61C-97294BB92731}"/>
          </ac:spMkLst>
        </pc:spChg>
        <pc:spChg chg="add del">
          <ac:chgData name="Bakthavatchalam, Sharath Kumar" userId="5a80369b-62d2-4430-ac50-9bc726ab27fe" providerId="ADAL" clId="{8DD4E621-1225-4A9C-8C83-F5CCBA9E7247}" dt="2024-06-19T07:35:12.210" v="234" actId="26606"/>
          <ac:spMkLst>
            <pc:docMk/>
            <pc:sldMk cId="2129343815" sldId="259"/>
            <ac:spMk id="24" creationId="{C3C0D90E-074A-4F52-9B11-B52BEF4BCBE5}"/>
          </ac:spMkLst>
        </pc:spChg>
        <pc:spChg chg="add del">
          <ac:chgData name="Bakthavatchalam, Sharath Kumar" userId="5a80369b-62d2-4430-ac50-9bc726ab27fe" providerId="ADAL" clId="{8DD4E621-1225-4A9C-8C83-F5CCBA9E7247}" dt="2024-06-19T07:35:12.210" v="234" actId="26606"/>
          <ac:spMkLst>
            <pc:docMk/>
            <pc:sldMk cId="2129343815" sldId="259"/>
            <ac:spMk id="25" creationId="{3AB72E55-43E4-4356-BFE8-E2102CB0B505}"/>
          </ac:spMkLst>
        </pc:spChg>
        <pc:spChg chg="add del">
          <ac:chgData name="Bakthavatchalam, Sharath Kumar" userId="5a80369b-62d2-4430-ac50-9bc726ab27fe" providerId="ADAL" clId="{8DD4E621-1225-4A9C-8C83-F5CCBA9E7247}" dt="2024-06-19T07:35:12.210" v="234" actId="26606"/>
          <ac:spMkLst>
            <pc:docMk/>
            <pc:sldMk cId="2129343815" sldId="259"/>
            <ac:spMk id="26" creationId="{CABBD4C1-E6F8-46F6-8152-A8A97490BF4D}"/>
          </ac:spMkLst>
        </pc:spChg>
        <pc:spChg chg="add del">
          <ac:chgData name="Bakthavatchalam, Sharath Kumar" userId="5a80369b-62d2-4430-ac50-9bc726ab27fe" providerId="ADAL" clId="{8DD4E621-1225-4A9C-8C83-F5CCBA9E7247}" dt="2024-06-19T07:35:12.210" v="234" actId="26606"/>
          <ac:spMkLst>
            <pc:docMk/>
            <pc:sldMk cId="2129343815" sldId="259"/>
            <ac:spMk id="27" creationId="{83BA5EF5-1FE9-4BF9-83BB-269BCDDF6156}"/>
          </ac:spMkLst>
        </pc:spChg>
        <pc:spChg chg="add">
          <ac:chgData name="Bakthavatchalam, Sharath Kumar" userId="5a80369b-62d2-4430-ac50-9bc726ab27fe" providerId="ADAL" clId="{8DD4E621-1225-4A9C-8C83-F5CCBA9E7247}" dt="2024-06-19T07:35:12.219" v="235" actId="26606"/>
          <ac:spMkLst>
            <pc:docMk/>
            <pc:sldMk cId="2129343815" sldId="259"/>
            <ac:spMk id="29" creationId="{C2554CA6-288E-4202-BC52-2E5A8F0C0AED}"/>
          </ac:spMkLst>
        </pc:spChg>
        <pc:spChg chg="add">
          <ac:chgData name="Bakthavatchalam, Sharath Kumar" userId="5a80369b-62d2-4430-ac50-9bc726ab27fe" providerId="ADAL" clId="{8DD4E621-1225-4A9C-8C83-F5CCBA9E7247}" dt="2024-06-19T07:35:12.219" v="235" actId="26606"/>
          <ac:spMkLst>
            <pc:docMk/>
            <pc:sldMk cId="2129343815" sldId="259"/>
            <ac:spMk id="30" creationId="{B10BB131-AC8E-4A8E-A5D1-36260F720C3B}"/>
          </ac:spMkLst>
        </pc:spChg>
        <pc:spChg chg="add">
          <ac:chgData name="Bakthavatchalam, Sharath Kumar" userId="5a80369b-62d2-4430-ac50-9bc726ab27fe" providerId="ADAL" clId="{8DD4E621-1225-4A9C-8C83-F5CCBA9E7247}" dt="2024-06-19T07:35:12.219" v="235" actId="26606"/>
          <ac:spMkLst>
            <pc:docMk/>
            <pc:sldMk cId="2129343815" sldId="259"/>
            <ac:spMk id="31" creationId="{5B7778FC-632E-4DCA-A7CB-0D7731CCF970}"/>
          </ac:spMkLst>
        </pc:spChg>
        <pc:spChg chg="add">
          <ac:chgData name="Bakthavatchalam, Sharath Kumar" userId="5a80369b-62d2-4430-ac50-9bc726ab27fe" providerId="ADAL" clId="{8DD4E621-1225-4A9C-8C83-F5CCBA9E7247}" dt="2024-06-19T07:35:12.219" v="235" actId="26606"/>
          <ac:spMkLst>
            <pc:docMk/>
            <pc:sldMk cId="2129343815" sldId="259"/>
            <ac:spMk id="32" creationId="{FA23A907-97FB-4A8F-880A-DD77401C4296}"/>
          </ac:spMkLst>
        </pc:spChg>
        <pc:cxnChg chg="add del">
          <ac:chgData name="Bakthavatchalam, Sharath Kumar" userId="5a80369b-62d2-4430-ac50-9bc726ab27fe" providerId="ADAL" clId="{8DD4E621-1225-4A9C-8C83-F5CCBA9E7247}" dt="2024-06-19T07:35:12.210" v="234" actId="26606"/>
          <ac:cxnSpMkLst>
            <pc:docMk/>
            <pc:sldMk cId="2129343815" sldId="259"/>
            <ac:cxnSpMk id="19" creationId="{4B3BCACB-5880-460B-9606-8C433A9AF99D}"/>
          </ac:cxnSpMkLst>
        </pc:cxnChg>
      </pc:sldChg>
      <pc:sldChg chg="addSp delSp modSp new mod ord setBg">
        <pc:chgData name="Bakthavatchalam, Sharath Kumar" userId="5a80369b-62d2-4430-ac50-9bc726ab27fe" providerId="ADAL" clId="{8DD4E621-1225-4A9C-8C83-F5CCBA9E7247}" dt="2024-06-19T07:36:07.811" v="240" actId="26606"/>
        <pc:sldMkLst>
          <pc:docMk/>
          <pc:sldMk cId="144210" sldId="260"/>
        </pc:sldMkLst>
        <pc:spChg chg="mod">
          <ac:chgData name="Bakthavatchalam, Sharath Kumar" userId="5a80369b-62d2-4430-ac50-9bc726ab27fe" providerId="ADAL" clId="{8DD4E621-1225-4A9C-8C83-F5CCBA9E7247}" dt="2024-06-19T07:36:07.811" v="240" actId="26606"/>
          <ac:spMkLst>
            <pc:docMk/>
            <pc:sldMk cId="144210" sldId="260"/>
            <ac:spMk id="2" creationId="{A75C32DD-42EA-E57D-02C2-9850A943D8D5}"/>
          </ac:spMkLst>
        </pc:spChg>
        <pc:spChg chg="del">
          <ac:chgData name="Bakthavatchalam, Sharath Kumar" userId="5a80369b-62d2-4430-ac50-9bc726ab27fe" providerId="ADAL" clId="{8DD4E621-1225-4A9C-8C83-F5CCBA9E7247}" dt="2024-06-19T06:41:04.314" v="36"/>
          <ac:spMkLst>
            <pc:docMk/>
            <pc:sldMk cId="144210" sldId="260"/>
            <ac:spMk id="3" creationId="{B83D7536-DBEE-E466-E634-C3836BD573A6}"/>
          </ac:spMkLst>
        </pc:spChg>
        <pc:spChg chg="add del mod">
          <ac:chgData name="Bakthavatchalam, Sharath Kumar" userId="5a80369b-62d2-4430-ac50-9bc726ab27fe" providerId="ADAL" clId="{8DD4E621-1225-4A9C-8C83-F5CCBA9E7247}" dt="2024-06-19T07:36:07.811" v="240" actId="26606"/>
          <ac:spMkLst>
            <pc:docMk/>
            <pc:sldMk cId="144210" sldId="260"/>
            <ac:spMk id="4" creationId="{CC2AB649-3D4B-8CAB-E720-9CD5E455B1F7}"/>
          </ac:spMkLst>
        </pc:spChg>
        <pc:spChg chg="add">
          <ac:chgData name="Bakthavatchalam, Sharath Kumar" userId="5a80369b-62d2-4430-ac50-9bc726ab27fe" providerId="ADAL" clId="{8DD4E621-1225-4A9C-8C83-F5CCBA9E7247}" dt="2024-06-19T07:36:07.811" v="240" actId="26606"/>
          <ac:spMkLst>
            <pc:docMk/>
            <pc:sldMk cId="144210" sldId="260"/>
            <ac:spMk id="10" creationId="{5ACC6BB2-28F8-4405-829D-0562733BEE7A}"/>
          </ac:spMkLst>
        </pc:spChg>
        <pc:spChg chg="add">
          <ac:chgData name="Bakthavatchalam, Sharath Kumar" userId="5a80369b-62d2-4430-ac50-9bc726ab27fe" providerId="ADAL" clId="{8DD4E621-1225-4A9C-8C83-F5CCBA9E7247}" dt="2024-06-19T07:36:07.811" v="240" actId="26606"/>
          <ac:spMkLst>
            <pc:docMk/>
            <pc:sldMk cId="144210" sldId="260"/>
            <ac:spMk id="12" creationId="{5C2E53F0-AD54-4A55-99A0-EC896CE3C233}"/>
          </ac:spMkLst>
        </pc:spChg>
        <pc:spChg chg="add">
          <ac:chgData name="Bakthavatchalam, Sharath Kumar" userId="5a80369b-62d2-4430-ac50-9bc726ab27fe" providerId="ADAL" clId="{8DD4E621-1225-4A9C-8C83-F5CCBA9E7247}" dt="2024-06-19T07:36:07.811" v="240" actId="26606"/>
          <ac:spMkLst>
            <pc:docMk/>
            <pc:sldMk cId="144210" sldId="260"/>
            <ac:spMk id="14" creationId="{D15F19F8-85EE-477A-ACBA-4B6D069780E5}"/>
          </ac:spMkLst>
        </pc:spChg>
        <pc:spChg chg="add">
          <ac:chgData name="Bakthavatchalam, Sharath Kumar" userId="5a80369b-62d2-4430-ac50-9bc726ab27fe" providerId="ADAL" clId="{8DD4E621-1225-4A9C-8C83-F5CCBA9E7247}" dt="2024-06-19T07:36:07.811" v="240" actId="26606"/>
          <ac:spMkLst>
            <pc:docMk/>
            <pc:sldMk cId="144210" sldId="260"/>
            <ac:spMk id="16" creationId="{92C3387C-D24F-4737-8A37-1DC5CFF09CFA}"/>
          </ac:spMkLst>
        </pc:spChg>
        <pc:graphicFrameChg chg="add">
          <ac:chgData name="Bakthavatchalam, Sharath Kumar" userId="5a80369b-62d2-4430-ac50-9bc726ab27fe" providerId="ADAL" clId="{8DD4E621-1225-4A9C-8C83-F5CCBA9E7247}" dt="2024-06-19T07:36:07.811" v="240" actId="26606"/>
          <ac:graphicFrameMkLst>
            <pc:docMk/>
            <pc:sldMk cId="144210" sldId="260"/>
            <ac:graphicFrameMk id="6" creationId="{0F72FCCD-4D42-3695-D043-DC65F48462F7}"/>
          </ac:graphicFrameMkLst>
        </pc:graphicFrameChg>
      </pc:sldChg>
      <pc:sldChg chg="addSp delSp modSp new mod setBg">
        <pc:chgData name="Bakthavatchalam, Sharath Kumar" userId="5a80369b-62d2-4430-ac50-9bc726ab27fe" providerId="ADAL" clId="{8DD4E621-1225-4A9C-8C83-F5CCBA9E7247}" dt="2024-06-19T07:34:19.074" v="228" actId="26606"/>
        <pc:sldMkLst>
          <pc:docMk/>
          <pc:sldMk cId="2509173587" sldId="261"/>
        </pc:sldMkLst>
        <pc:spChg chg="mod">
          <ac:chgData name="Bakthavatchalam, Sharath Kumar" userId="5a80369b-62d2-4430-ac50-9bc726ab27fe" providerId="ADAL" clId="{8DD4E621-1225-4A9C-8C83-F5CCBA9E7247}" dt="2024-06-19T07:34:19.074" v="228" actId="26606"/>
          <ac:spMkLst>
            <pc:docMk/>
            <pc:sldMk cId="2509173587" sldId="261"/>
            <ac:spMk id="2" creationId="{313BD80D-EA19-7702-868B-43C0B7986631}"/>
          </ac:spMkLst>
        </pc:spChg>
        <pc:spChg chg="del">
          <ac:chgData name="Bakthavatchalam, Sharath Kumar" userId="5a80369b-62d2-4430-ac50-9bc726ab27fe" providerId="ADAL" clId="{8DD4E621-1225-4A9C-8C83-F5CCBA9E7247}" dt="2024-06-19T06:44:36.926" v="102"/>
          <ac:spMkLst>
            <pc:docMk/>
            <pc:sldMk cId="2509173587" sldId="261"/>
            <ac:spMk id="3" creationId="{0EE2EAC2-E435-95EE-9D0C-F099C5226B38}"/>
          </ac:spMkLst>
        </pc:spChg>
        <pc:spChg chg="add del mod">
          <ac:chgData name="Bakthavatchalam, Sharath Kumar" userId="5a80369b-62d2-4430-ac50-9bc726ab27fe" providerId="ADAL" clId="{8DD4E621-1225-4A9C-8C83-F5CCBA9E7247}" dt="2024-06-19T07:34:19.074" v="228" actId="26606"/>
          <ac:spMkLst>
            <pc:docMk/>
            <pc:sldMk cId="2509173587" sldId="261"/>
            <ac:spMk id="4" creationId="{226F7F31-A8B1-BFA2-D5CD-B1BA81FE6A91}"/>
          </ac:spMkLst>
        </pc:spChg>
        <pc:spChg chg="add del">
          <ac:chgData name="Bakthavatchalam, Sharath Kumar" userId="5a80369b-62d2-4430-ac50-9bc726ab27fe" providerId="ADAL" clId="{8DD4E621-1225-4A9C-8C83-F5CCBA9E7247}" dt="2024-06-19T07:34:19.056" v="227" actId="26606"/>
          <ac:spMkLst>
            <pc:docMk/>
            <pc:sldMk cId="2509173587" sldId="261"/>
            <ac:spMk id="9" creationId="{1709F1D5-B0F1-4714-A239-E5B61C161915}"/>
          </ac:spMkLst>
        </pc:spChg>
        <pc:spChg chg="add del">
          <ac:chgData name="Bakthavatchalam, Sharath Kumar" userId="5a80369b-62d2-4430-ac50-9bc726ab27fe" providerId="ADAL" clId="{8DD4E621-1225-4A9C-8C83-F5CCBA9E7247}" dt="2024-06-19T07:34:19.056" v="227" actId="26606"/>
          <ac:spMkLst>
            <pc:docMk/>
            <pc:sldMk cId="2509173587" sldId="261"/>
            <ac:spMk id="11" creationId="{228FB460-D3FF-4440-A020-05982A09E517}"/>
          </ac:spMkLst>
        </pc:spChg>
        <pc:spChg chg="add del">
          <ac:chgData name="Bakthavatchalam, Sharath Kumar" userId="5a80369b-62d2-4430-ac50-9bc726ab27fe" providerId="ADAL" clId="{8DD4E621-1225-4A9C-8C83-F5CCBA9E7247}" dt="2024-06-19T07:34:19.056" v="227" actId="26606"/>
          <ac:spMkLst>
            <pc:docMk/>
            <pc:sldMk cId="2509173587" sldId="261"/>
            <ac:spMk id="13" creationId="{14847E93-7DC1-4D4B-8829-B19AA7137C50}"/>
          </ac:spMkLst>
        </pc:spChg>
        <pc:spChg chg="add del">
          <ac:chgData name="Bakthavatchalam, Sharath Kumar" userId="5a80369b-62d2-4430-ac50-9bc726ab27fe" providerId="ADAL" clId="{8DD4E621-1225-4A9C-8C83-F5CCBA9E7247}" dt="2024-06-19T07:34:19.056" v="227" actId="26606"/>
          <ac:spMkLst>
            <pc:docMk/>
            <pc:sldMk cId="2509173587" sldId="261"/>
            <ac:spMk id="15" creationId="{5566D6E1-03A1-4D73-A4E0-35D74D568A04}"/>
          </ac:spMkLst>
        </pc:spChg>
        <pc:spChg chg="add del">
          <ac:chgData name="Bakthavatchalam, Sharath Kumar" userId="5a80369b-62d2-4430-ac50-9bc726ab27fe" providerId="ADAL" clId="{8DD4E621-1225-4A9C-8C83-F5CCBA9E7247}" dt="2024-06-19T07:34:19.056" v="227" actId="26606"/>
          <ac:spMkLst>
            <pc:docMk/>
            <pc:sldMk cId="2509173587" sldId="261"/>
            <ac:spMk id="17" creationId="{9F835A99-04AC-494A-A572-AFE8413CC938}"/>
          </ac:spMkLst>
        </pc:spChg>
        <pc:spChg chg="add del">
          <ac:chgData name="Bakthavatchalam, Sharath Kumar" userId="5a80369b-62d2-4430-ac50-9bc726ab27fe" providerId="ADAL" clId="{8DD4E621-1225-4A9C-8C83-F5CCBA9E7247}" dt="2024-06-19T07:34:19.056" v="227" actId="26606"/>
          <ac:spMkLst>
            <pc:docMk/>
            <pc:sldMk cId="2509173587" sldId="261"/>
            <ac:spMk id="19" creationId="{7B786209-1B0B-4CA9-9BDD-F7327066A84D}"/>
          </ac:spMkLst>
        </pc:spChg>
        <pc:spChg chg="add del">
          <ac:chgData name="Bakthavatchalam, Sharath Kumar" userId="5a80369b-62d2-4430-ac50-9bc726ab27fe" providerId="ADAL" clId="{8DD4E621-1225-4A9C-8C83-F5CCBA9E7247}" dt="2024-06-19T07:34:19.056" v="227" actId="26606"/>
          <ac:spMkLst>
            <pc:docMk/>
            <pc:sldMk cId="2509173587" sldId="261"/>
            <ac:spMk id="21" creationId="{2D2964BB-484D-45AE-AD66-D407D0629652}"/>
          </ac:spMkLst>
        </pc:spChg>
        <pc:spChg chg="add del">
          <ac:chgData name="Bakthavatchalam, Sharath Kumar" userId="5a80369b-62d2-4430-ac50-9bc726ab27fe" providerId="ADAL" clId="{8DD4E621-1225-4A9C-8C83-F5CCBA9E7247}" dt="2024-06-19T07:34:19.056" v="227" actId="26606"/>
          <ac:spMkLst>
            <pc:docMk/>
            <pc:sldMk cId="2509173587" sldId="261"/>
            <ac:spMk id="23" creationId="{6691AC69-A76E-4DAB-B565-468B6B87ACF3}"/>
          </ac:spMkLst>
        </pc:spChg>
        <pc:spChg chg="add">
          <ac:chgData name="Bakthavatchalam, Sharath Kumar" userId="5a80369b-62d2-4430-ac50-9bc726ab27fe" providerId="ADAL" clId="{8DD4E621-1225-4A9C-8C83-F5CCBA9E7247}" dt="2024-06-19T07:34:19.074" v="228" actId="26606"/>
          <ac:spMkLst>
            <pc:docMk/>
            <pc:sldMk cId="2509173587" sldId="261"/>
            <ac:spMk id="25" creationId="{B50AB553-2A96-4A92-96F2-93548E096954}"/>
          </ac:spMkLst>
        </pc:spChg>
        <pc:graphicFrameChg chg="add">
          <ac:chgData name="Bakthavatchalam, Sharath Kumar" userId="5a80369b-62d2-4430-ac50-9bc726ab27fe" providerId="ADAL" clId="{8DD4E621-1225-4A9C-8C83-F5CCBA9E7247}" dt="2024-06-19T07:34:19.074" v="228" actId="26606"/>
          <ac:graphicFrameMkLst>
            <pc:docMk/>
            <pc:sldMk cId="2509173587" sldId="261"/>
            <ac:graphicFrameMk id="6" creationId="{FF693077-CBDC-43C7-4DC0-9413BB02B5AA}"/>
          </ac:graphicFrameMkLst>
        </pc:graphicFrameChg>
        <pc:picChg chg="add">
          <ac:chgData name="Bakthavatchalam, Sharath Kumar" userId="5a80369b-62d2-4430-ac50-9bc726ab27fe" providerId="ADAL" clId="{8DD4E621-1225-4A9C-8C83-F5CCBA9E7247}" dt="2024-06-19T07:34:19.074" v="228" actId="26606"/>
          <ac:picMkLst>
            <pc:docMk/>
            <pc:sldMk cId="2509173587" sldId="261"/>
            <ac:picMk id="7" creationId="{1B1E53A7-9CC5-E621-6501-5AD59E9F2FB7}"/>
          </ac:picMkLst>
        </pc:picChg>
      </pc:sldChg>
      <pc:sldChg chg="addSp delSp modSp new mod setBg">
        <pc:chgData name="Bakthavatchalam, Sharath Kumar" userId="5a80369b-62d2-4430-ac50-9bc726ab27fe" providerId="ADAL" clId="{8DD4E621-1225-4A9C-8C83-F5CCBA9E7247}" dt="2024-06-19T07:34:06.489" v="225" actId="26606"/>
        <pc:sldMkLst>
          <pc:docMk/>
          <pc:sldMk cId="1577836586" sldId="262"/>
        </pc:sldMkLst>
        <pc:spChg chg="mod">
          <ac:chgData name="Bakthavatchalam, Sharath Kumar" userId="5a80369b-62d2-4430-ac50-9bc726ab27fe" providerId="ADAL" clId="{8DD4E621-1225-4A9C-8C83-F5CCBA9E7247}" dt="2024-06-19T07:34:06.489" v="225" actId="26606"/>
          <ac:spMkLst>
            <pc:docMk/>
            <pc:sldMk cId="1577836586" sldId="262"/>
            <ac:spMk id="2" creationId="{2203F3E3-3BC7-5339-1537-9FB77265CE35}"/>
          </ac:spMkLst>
        </pc:spChg>
        <pc:spChg chg="del">
          <ac:chgData name="Bakthavatchalam, Sharath Kumar" userId="5a80369b-62d2-4430-ac50-9bc726ab27fe" providerId="ADAL" clId="{8DD4E621-1225-4A9C-8C83-F5CCBA9E7247}" dt="2024-06-19T06:46:02.146" v="108"/>
          <ac:spMkLst>
            <pc:docMk/>
            <pc:sldMk cId="1577836586" sldId="262"/>
            <ac:spMk id="3" creationId="{3C2F7FD6-9F7B-59EF-B045-075AF3A77E70}"/>
          </ac:spMkLst>
        </pc:spChg>
        <pc:spChg chg="add mod">
          <ac:chgData name="Bakthavatchalam, Sharath Kumar" userId="5a80369b-62d2-4430-ac50-9bc726ab27fe" providerId="ADAL" clId="{8DD4E621-1225-4A9C-8C83-F5CCBA9E7247}" dt="2024-06-19T07:34:06.489" v="225" actId="26606"/>
          <ac:spMkLst>
            <pc:docMk/>
            <pc:sldMk cId="1577836586" sldId="262"/>
            <ac:spMk id="4" creationId="{7AE47A36-584E-7E45-54D1-F83A450AD68C}"/>
          </ac:spMkLst>
        </pc:spChg>
        <pc:spChg chg="add del">
          <ac:chgData name="Bakthavatchalam, Sharath Kumar" userId="5a80369b-62d2-4430-ac50-9bc726ab27fe" providerId="ADAL" clId="{8DD4E621-1225-4A9C-8C83-F5CCBA9E7247}" dt="2024-06-19T07:34:06.481" v="224" actId="26606"/>
          <ac:spMkLst>
            <pc:docMk/>
            <pc:sldMk cId="1577836586" sldId="262"/>
            <ac:spMk id="9" creationId="{1709F1D5-B0F1-4714-A239-E5B61C161915}"/>
          </ac:spMkLst>
        </pc:spChg>
        <pc:spChg chg="add del">
          <ac:chgData name="Bakthavatchalam, Sharath Kumar" userId="5a80369b-62d2-4430-ac50-9bc726ab27fe" providerId="ADAL" clId="{8DD4E621-1225-4A9C-8C83-F5CCBA9E7247}" dt="2024-06-19T07:34:06.481" v="224" actId="26606"/>
          <ac:spMkLst>
            <pc:docMk/>
            <pc:sldMk cId="1577836586" sldId="262"/>
            <ac:spMk id="11" creationId="{228FB460-D3FF-4440-A020-05982A09E517}"/>
          </ac:spMkLst>
        </pc:spChg>
        <pc:spChg chg="add del">
          <ac:chgData name="Bakthavatchalam, Sharath Kumar" userId="5a80369b-62d2-4430-ac50-9bc726ab27fe" providerId="ADAL" clId="{8DD4E621-1225-4A9C-8C83-F5CCBA9E7247}" dt="2024-06-19T07:34:06.481" v="224" actId="26606"/>
          <ac:spMkLst>
            <pc:docMk/>
            <pc:sldMk cId="1577836586" sldId="262"/>
            <ac:spMk id="13" creationId="{14847E93-7DC1-4D4B-8829-B19AA7137C50}"/>
          </ac:spMkLst>
        </pc:spChg>
        <pc:spChg chg="add del">
          <ac:chgData name="Bakthavatchalam, Sharath Kumar" userId="5a80369b-62d2-4430-ac50-9bc726ab27fe" providerId="ADAL" clId="{8DD4E621-1225-4A9C-8C83-F5CCBA9E7247}" dt="2024-06-19T07:34:06.481" v="224" actId="26606"/>
          <ac:spMkLst>
            <pc:docMk/>
            <pc:sldMk cId="1577836586" sldId="262"/>
            <ac:spMk id="15" creationId="{5566D6E1-03A1-4D73-A4E0-35D74D568A04}"/>
          </ac:spMkLst>
        </pc:spChg>
        <pc:spChg chg="add del">
          <ac:chgData name="Bakthavatchalam, Sharath Kumar" userId="5a80369b-62d2-4430-ac50-9bc726ab27fe" providerId="ADAL" clId="{8DD4E621-1225-4A9C-8C83-F5CCBA9E7247}" dt="2024-06-19T07:34:06.481" v="224" actId="26606"/>
          <ac:spMkLst>
            <pc:docMk/>
            <pc:sldMk cId="1577836586" sldId="262"/>
            <ac:spMk id="17" creationId="{9F835A99-04AC-494A-A572-AFE8413CC938}"/>
          </ac:spMkLst>
        </pc:spChg>
        <pc:spChg chg="add del">
          <ac:chgData name="Bakthavatchalam, Sharath Kumar" userId="5a80369b-62d2-4430-ac50-9bc726ab27fe" providerId="ADAL" clId="{8DD4E621-1225-4A9C-8C83-F5CCBA9E7247}" dt="2024-06-19T07:34:06.481" v="224" actId="26606"/>
          <ac:spMkLst>
            <pc:docMk/>
            <pc:sldMk cId="1577836586" sldId="262"/>
            <ac:spMk id="19" creationId="{7B786209-1B0B-4CA9-9BDD-F7327066A84D}"/>
          </ac:spMkLst>
        </pc:spChg>
        <pc:spChg chg="add del">
          <ac:chgData name="Bakthavatchalam, Sharath Kumar" userId="5a80369b-62d2-4430-ac50-9bc726ab27fe" providerId="ADAL" clId="{8DD4E621-1225-4A9C-8C83-F5CCBA9E7247}" dt="2024-06-19T07:34:06.481" v="224" actId="26606"/>
          <ac:spMkLst>
            <pc:docMk/>
            <pc:sldMk cId="1577836586" sldId="262"/>
            <ac:spMk id="21" creationId="{2D2964BB-484D-45AE-AD66-D407D0629652}"/>
          </ac:spMkLst>
        </pc:spChg>
        <pc:spChg chg="add del">
          <ac:chgData name="Bakthavatchalam, Sharath Kumar" userId="5a80369b-62d2-4430-ac50-9bc726ab27fe" providerId="ADAL" clId="{8DD4E621-1225-4A9C-8C83-F5CCBA9E7247}" dt="2024-06-19T07:34:06.481" v="224" actId="26606"/>
          <ac:spMkLst>
            <pc:docMk/>
            <pc:sldMk cId="1577836586" sldId="262"/>
            <ac:spMk id="23" creationId="{6691AC69-A76E-4DAB-B565-468B6B87ACF3}"/>
          </ac:spMkLst>
        </pc:spChg>
        <pc:spChg chg="add">
          <ac:chgData name="Bakthavatchalam, Sharath Kumar" userId="5a80369b-62d2-4430-ac50-9bc726ab27fe" providerId="ADAL" clId="{8DD4E621-1225-4A9C-8C83-F5CCBA9E7247}" dt="2024-06-19T07:34:06.489" v="225" actId="26606"/>
          <ac:spMkLst>
            <pc:docMk/>
            <pc:sldMk cId="1577836586" sldId="262"/>
            <ac:spMk id="25" creationId="{907EF6B7-1338-4443-8C46-6A318D952DFD}"/>
          </ac:spMkLst>
        </pc:spChg>
        <pc:spChg chg="add">
          <ac:chgData name="Bakthavatchalam, Sharath Kumar" userId="5a80369b-62d2-4430-ac50-9bc726ab27fe" providerId="ADAL" clId="{8DD4E621-1225-4A9C-8C83-F5CCBA9E7247}" dt="2024-06-19T07:34:06.489" v="225" actId="26606"/>
          <ac:spMkLst>
            <pc:docMk/>
            <pc:sldMk cId="1577836586" sldId="262"/>
            <ac:spMk id="26" creationId="{DAAE4CDD-124C-4DCF-9584-B6033B545DD5}"/>
          </ac:spMkLst>
        </pc:spChg>
        <pc:spChg chg="add">
          <ac:chgData name="Bakthavatchalam, Sharath Kumar" userId="5a80369b-62d2-4430-ac50-9bc726ab27fe" providerId="ADAL" clId="{8DD4E621-1225-4A9C-8C83-F5CCBA9E7247}" dt="2024-06-19T07:34:06.489" v="225" actId="26606"/>
          <ac:spMkLst>
            <pc:docMk/>
            <pc:sldMk cId="1577836586" sldId="262"/>
            <ac:spMk id="27" creationId="{081E4A58-353D-44AE-B2FC-2A74E2E400F7}"/>
          </ac:spMkLst>
        </pc:spChg>
      </pc:sldChg>
      <pc:sldChg chg="addSp delSp modSp new mod setBg">
        <pc:chgData name="Bakthavatchalam, Sharath Kumar" userId="5a80369b-62d2-4430-ac50-9bc726ab27fe" providerId="ADAL" clId="{8DD4E621-1225-4A9C-8C83-F5CCBA9E7247}" dt="2024-06-19T07:33:53.159" v="222" actId="26606"/>
        <pc:sldMkLst>
          <pc:docMk/>
          <pc:sldMk cId="1671331578" sldId="263"/>
        </pc:sldMkLst>
        <pc:spChg chg="mod">
          <ac:chgData name="Bakthavatchalam, Sharath Kumar" userId="5a80369b-62d2-4430-ac50-9bc726ab27fe" providerId="ADAL" clId="{8DD4E621-1225-4A9C-8C83-F5CCBA9E7247}" dt="2024-06-19T07:33:53.159" v="222" actId="26606"/>
          <ac:spMkLst>
            <pc:docMk/>
            <pc:sldMk cId="1671331578" sldId="263"/>
            <ac:spMk id="2" creationId="{4062B124-A893-EAA5-C669-7C98E3C7227B}"/>
          </ac:spMkLst>
        </pc:spChg>
        <pc:spChg chg="del">
          <ac:chgData name="Bakthavatchalam, Sharath Kumar" userId="5a80369b-62d2-4430-ac50-9bc726ab27fe" providerId="ADAL" clId="{8DD4E621-1225-4A9C-8C83-F5CCBA9E7247}" dt="2024-06-19T06:47:39.272" v="111"/>
          <ac:spMkLst>
            <pc:docMk/>
            <pc:sldMk cId="1671331578" sldId="263"/>
            <ac:spMk id="3" creationId="{E3B41F28-E885-E6BA-0577-C1ADB543BF5A}"/>
          </ac:spMkLst>
        </pc:spChg>
        <pc:spChg chg="add del mod">
          <ac:chgData name="Bakthavatchalam, Sharath Kumar" userId="5a80369b-62d2-4430-ac50-9bc726ab27fe" providerId="ADAL" clId="{8DD4E621-1225-4A9C-8C83-F5CCBA9E7247}" dt="2024-06-19T07:33:53.159" v="222" actId="26606"/>
          <ac:spMkLst>
            <pc:docMk/>
            <pc:sldMk cId="1671331578" sldId="263"/>
            <ac:spMk id="4" creationId="{50B811D8-0EEB-DC95-41AB-65F392AAF17E}"/>
          </ac:spMkLst>
        </pc:spChg>
        <pc:spChg chg="add del">
          <ac:chgData name="Bakthavatchalam, Sharath Kumar" userId="5a80369b-62d2-4430-ac50-9bc726ab27fe" providerId="ADAL" clId="{8DD4E621-1225-4A9C-8C83-F5CCBA9E7247}" dt="2024-06-19T07:33:41.524" v="219" actId="26606"/>
          <ac:spMkLst>
            <pc:docMk/>
            <pc:sldMk cId="1671331578" sldId="263"/>
            <ac:spMk id="9" creationId="{907EF6B7-1338-4443-8C46-6A318D952DFD}"/>
          </ac:spMkLst>
        </pc:spChg>
        <pc:spChg chg="add del">
          <ac:chgData name="Bakthavatchalam, Sharath Kumar" userId="5a80369b-62d2-4430-ac50-9bc726ab27fe" providerId="ADAL" clId="{8DD4E621-1225-4A9C-8C83-F5CCBA9E7247}" dt="2024-06-19T07:33:53.151" v="221" actId="26606"/>
          <ac:spMkLst>
            <pc:docMk/>
            <pc:sldMk cId="1671331578" sldId="263"/>
            <ac:spMk id="10" creationId="{AE2B703B-46F9-481A-A605-82E2A828C4FA}"/>
          </ac:spMkLst>
        </pc:spChg>
        <pc:spChg chg="add del">
          <ac:chgData name="Bakthavatchalam, Sharath Kumar" userId="5a80369b-62d2-4430-ac50-9bc726ab27fe" providerId="ADAL" clId="{8DD4E621-1225-4A9C-8C83-F5CCBA9E7247}" dt="2024-06-19T07:33:41.524" v="219" actId="26606"/>
          <ac:spMkLst>
            <pc:docMk/>
            <pc:sldMk cId="1671331578" sldId="263"/>
            <ac:spMk id="11" creationId="{DAAE4CDD-124C-4DCF-9584-B6033B545DD5}"/>
          </ac:spMkLst>
        </pc:spChg>
        <pc:spChg chg="add del">
          <ac:chgData name="Bakthavatchalam, Sharath Kumar" userId="5a80369b-62d2-4430-ac50-9bc726ab27fe" providerId="ADAL" clId="{8DD4E621-1225-4A9C-8C83-F5CCBA9E7247}" dt="2024-06-19T07:33:53.151" v="221" actId="26606"/>
          <ac:spMkLst>
            <pc:docMk/>
            <pc:sldMk cId="1671331578" sldId="263"/>
            <ac:spMk id="12" creationId="{F13BE4D7-0C3D-4906-B230-A1C5B4665CCF}"/>
          </ac:spMkLst>
        </pc:spChg>
        <pc:spChg chg="add del">
          <ac:chgData name="Bakthavatchalam, Sharath Kumar" userId="5a80369b-62d2-4430-ac50-9bc726ab27fe" providerId="ADAL" clId="{8DD4E621-1225-4A9C-8C83-F5CCBA9E7247}" dt="2024-06-19T07:33:41.524" v="219" actId="26606"/>
          <ac:spMkLst>
            <pc:docMk/>
            <pc:sldMk cId="1671331578" sldId="263"/>
            <ac:spMk id="13" creationId="{081E4A58-353D-44AE-B2FC-2A74E2E400F7}"/>
          </ac:spMkLst>
        </pc:spChg>
        <pc:spChg chg="add">
          <ac:chgData name="Bakthavatchalam, Sharath Kumar" userId="5a80369b-62d2-4430-ac50-9bc726ab27fe" providerId="ADAL" clId="{8DD4E621-1225-4A9C-8C83-F5CCBA9E7247}" dt="2024-06-19T07:33:53.159" v="222" actId="26606"/>
          <ac:spMkLst>
            <pc:docMk/>
            <pc:sldMk cId="1671331578" sldId="263"/>
            <ac:spMk id="14" creationId="{907EF6B7-1338-4443-8C46-6A318D952DFD}"/>
          </ac:spMkLst>
        </pc:spChg>
        <pc:spChg chg="add">
          <ac:chgData name="Bakthavatchalam, Sharath Kumar" userId="5a80369b-62d2-4430-ac50-9bc726ab27fe" providerId="ADAL" clId="{8DD4E621-1225-4A9C-8C83-F5CCBA9E7247}" dt="2024-06-19T07:33:53.159" v="222" actId="26606"/>
          <ac:spMkLst>
            <pc:docMk/>
            <pc:sldMk cId="1671331578" sldId="263"/>
            <ac:spMk id="15" creationId="{DAAE4CDD-124C-4DCF-9584-B6033B545DD5}"/>
          </ac:spMkLst>
        </pc:spChg>
        <pc:spChg chg="add">
          <ac:chgData name="Bakthavatchalam, Sharath Kumar" userId="5a80369b-62d2-4430-ac50-9bc726ab27fe" providerId="ADAL" clId="{8DD4E621-1225-4A9C-8C83-F5CCBA9E7247}" dt="2024-06-19T07:33:53.159" v="222" actId="26606"/>
          <ac:spMkLst>
            <pc:docMk/>
            <pc:sldMk cId="1671331578" sldId="263"/>
            <ac:spMk id="16" creationId="{081E4A58-353D-44AE-B2FC-2A74E2E400F7}"/>
          </ac:spMkLst>
        </pc:spChg>
        <pc:spChg chg="add">
          <ac:chgData name="Bakthavatchalam, Sharath Kumar" userId="5a80369b-62d2-4430-ac50-9bc726ab27fe" providerId="ADAL" clId="{8DD4E621-1225-4A9C-8C83-F5CCBA9E7247}" dt="2024-06-19T07:33:53.159" v="222" actId="26606"/>
          <ac:spMkLst>
            <pc:docMk/>
            <pc:sldMk cId="1671331578" sldId="263"/>
            <ac:spMk id="17" creationId="{50B811D8-0EEB-DC95-41AB-65F392AAF17E}"/>
          </ac:spMkLst>
        </pc:spChg>
        <pc:graphicFrameChg chg="add del">
          <ac:chgData name="Bakthavatchalam, Sharath Kumar" userId="5a80369b-62d2-4430-ac50-9bc726ab27fe" providerId="ADAL" clId="{8DD4E621-1225-4A9C-8C83-F5CCBA9E7247}" dt="2024-06-19T07:33:53.151" v="221" actId="26606"/>
          <ac:graphicFrameMkLst>
            <pc:docMk/>
            <pc:sldMk cId="1671331578" sldId="263"/>
            <ac:graphicFrameMk id="6" creationId="{B4498A6F-8BDE-109C-AB26-6F3075199C6E}"/>
          </ac:graphicFrameMkLst>
        </pc:graphicFrameChg>
      </pc:sldChg>
      <pc:sldChg chg="addSp delSp modSp new mod setBg">
        <pc:chgData name="Bakthavatchalam, Sharath Kumar" userId="5a80369b-62d2-4430-ac50-9bc726ab27fe" providerId="ADAL" clId="{8DD4E621-1225-4A9C-8C83-F5CCBA9E7247}" dt="2024-06-19T07:38:19.131" v="247" actId="26606"/>
        <pc:sldMkLst>
          <pc:docMk/>
          <pc:sldMk cId="1631854031" sldId="264"/>
        </pc:sldMkLst>
        <pc:spChg chg="mod">
          <ac:chgData name="Bakthavatchalam, Sharath Kumar" userId="5a80369b-62d2-4430-ac50-9bc726ab27fe" providerId="ADAL" clId="{8DD4E621-1225-4A9C-8C83-F5CCBA9E7247}" dt="2024-06-19T07:38:19.131" v="247" actId="26606"/>
          <ac:spMkLst>
            <pc:docMk/>
            <pc:sldMk cId="1631854031" sldId="264"/>
            <ac:spMk id="2" creationId="{D84BAB63-F54C-8809-3D1A-70FB8FFB775B}"/>
          </ac:spMkLst>
        </pc:spChg>
        <pc:spChg chg="del">
          <ac:chgData name="Bakthavatchalam, Sharath Kumar" userId="5a80369b-62d2-4430-ac50-9bc726ab27fe" providerId="ADAL" clId="{8DD4E621-1225-4A9C-8C83-F5CCBA9E7247}" dt="2024-06-19T06:49:58.233" v="113"/>
          <ac:spMkLst>
            <pc:docMk/>
            <pc:sldMk cId="1631854031" sldId="264"/>
            <ac:spMk id="3" creationId="{3DFA6265-E59E-7952-7845-89D31E7E62F1}"/>
          </ac:spMkLst>
        </pc:spChg>
        <pc:spChg chg="add del mod">
          <ac:chgData name="Bakthavatchalam, Sharath Kumar" userId="5a80369b-62d2-4430-ac50-9bc726ab27fe" providerId="ADAL" clId="{8DD4E621-1225-4A9C-8C83-F5CCBA9E7247}" dt="2024-06-19T07:38:19.131" v="247" actId="26606"/>
          <ac:spMkLst>
            <pc:docMk/>
            <pc:sldMk cId="1631854031" sldId="264"/>
            <ac:spMk id="4" creationId="{B116222D-8438-AB9A-2E2D-34186F69D5BE}"/>
          </ac:spMkLst>
        </pc:spChg>
        <pc:spChg chg="add del">
          <ac:chgData name="Bakthavatchalam, Sharath Kumar" userId="5a80369b-62d2-4430-ac50-9bc726ab27fe" providerId="ADAL" clId="{8DD4E621-1225-4A9C-8C83-F5CCBA9E7247}" dt="2024-06-19T07:38:19.131" v="247" actId="26606"/>
          <ac:spMkLst>
            <pc:docMk/>
            <pc:sldMk cId="1631854031" sldId="264"/>
            <ac:spMk id="9" creationId="{907EF6B7-1338-4443-8C46-6A318D952DFD}"/>
          </ac:spMkLst>
        </pc:spChg>
        <pc:spChg chg="add del">
          <ac:chgData name="Bakthavatchalam, Sharath Kumar" userId="5a80369b-62d2-4430-ac50-9bc726ab27fe" providerId="ADAL" clId="{8DD4E621-1225-4A9C-8C83-F5CCBA9E7247}" dt="2024-06-19T07:38:19.131" v="247" actId="26606"/>
          <ac:spMkLst>
            <pc:docMk/>
            <pc:sldMk cId="1631854031" sldId="264"/>
            <ac:spMk id="11" creationId="{DAAE4CDD-124C-4DCF-9584-B6033B545DD5}"/>
          </ac:spMkLst>
        </pc:spChg>
        <pc:spChg chg="add del">
          <ac:chgData name="Bakthavatchalam, Sharath Kumar" userId="5a80369b-62d2-4430-ac50-9bc726ab27fe" providerId="ADAL" clId="{8DD4E621-1225-4A9C-8C83-F5CCBA9E7247}" dt="2024-06-19T07:38:19.131" v="247" actId="26606"/>
          <ac:spMkLst>
            <pc:docMk/>
            <pc:sldMk cId="1631854031" sldId="264"/>
            <ac:spMk id="13" creationId="{081E4A58-353D-44AE-B2FC-2A74E2E400F7}"/>
          </ac:spMkLst>
        </pc:spChg>
        <pc:spChg chg="add">
          <ac:chgData name="Bakthavatchalam, Sharath Kumar" userId="5a80369b-62d2-4430-ac50-9bc726ab27fe" providerId="ADAL" clId="{8DD4E621-1225-4A9C-8C83-F5CCBA9E7247}" dt="2024-06-19T07:38:19.131" v="247" actId="26606"/>
          <ac:spMkLst>
            <pc:docMk/>
            <pc:sldMk cId="1631854031" sldId="264"/>
            <ac:spMk id="19" creationId="{2E442304-DDBD-4F7B-8017-36BCC863FB40}"/>
          </ac:spMkLst>
        </pc:spChg>
        <pc:spChg chg="add">
          <ac:chgData name="Bakthavatchalam, Sharath Kumar" userId="5a80369b-62d2-4430-ac50-9bc726ab27fe" providerId="ADAL" clId="{8DD4E621-1225-4A9C-8C83-F5CCBA9E7247}" dt="2024-06-19T07:38:19.131" v="247" actId="26606"/>
          <ac:spMkLst>
            <pc:docMk/>
            <pc:sldMk cId="1631854031" sldId="264"/>
            <ac:spMk id="21" creationId="{5E107275-3853-46FD-A241-DE4355A42675}"/>
          </ac:spMkLst>
        </pc:spChg>
        <pc:graphicFrameChg chg="add">
          <ac:chgData name="Bakthavatchalam, Sharath Kumar" userId="5a80369b-62d2-4430-ac50-9bc726ab27fe" providerId="ADAL" clId="{8DD4E621-1225-4A9C-8C83-F5CCBA9E7247}" dt="2024-06-19T07:38:19.131" v="247" actId="26606"/>
          <ac:graphicFrameMkLst>
            <pc:docMk/>
            <pc:sldMk cId="1631854031" sldId="264"/>
            <ac:graphicFrameMk id="15" creationId="{3F63A408-2A4D-E888-5ED6-E3C8A0E62F31}"/>
          </ac:graphicFrameMkLst>
        </pc:graphicFrameChg>
      </pc:sldChg>
      <pc:sldChg chg="addSp delSp modSp new mod setBg">
        <pc:chgData name="Bakthavatchalam, Sharath Kumar" userId="5a80369b-62d2-4430-ac50-9bc726ab27fe" providerId="ADAL" clId="{8DD4E621-1225-4A9C-8C83-F5CCBA9E7247}" dt="2024-06-19T07:37:40.487" v="245" actId="26606"/>
        <pc:sldMkLst>
          <pc:docMk/>
          <pc:sldMk cId="4146966078" sldId="265"/>
        </pc:sldMkLst>
        <pc:spChg chg="mod">
          <ac:chgData name="Bakthavatchalam, Sharath Kumar" userId="5a80369b-62d2-4430-ac50-9bc726ab27fe" providerId="ADAL" clId="{8DD4E621-1225-4A9C-8C83-F5CCBA9E7247}" dt="2024-06-19T07:37:40.487" v="245" actId="26606"/>
          <ac:spMkLst>
            <pc:docMk/>
            <pc:sldMk cId="4146966078" sldId="265"/>
            <ac:spMk id="2" creationId="{911F6DED-EAAC-0DEF-6AAC-20342082F1F7}"/>
          </ac:spMkLst>
        </pc:spChg>
        <pc:spChg chg="del">
          <ac:chgData name="Bakthavatchalam, Sharath Kumar" userId="5a80369b-62d2-4430-ac50-9bc726ab27fe" providerId="ADAL" clId="{8DD4E621-1225-4A9C-8C83-F5CCBA9E7247}" dt="2024-06-19T06:50:25.976" v="117"/>
          <ac:spMkLst>
            <pc:docMk/>
            <pc:sldMk cId="4146966078" sldId="265"/>
            <ac:spMk id="3" creationId="{217011D6-1C28-33A6-11A5-E3536E9E8625}"/>
          </ac:spMkLst>
        </pc:spChg>
        <pc:spChg chg="add del mod">
          <ac:chgData name="Bakthavatchalam, Sharath Kumar" userId="5a80369b-62d2-4430-ac50-9bc726ab27fe" providerId="ADAL" clId="{8DD4E621-1225-4A9C-8C83-F5CCBA9E7247}" dt="2024-06-19T07:37:40.487" v="245" actId="26606"/>
          <ac:spMkLst>
            <pc:docMk/>
            <pc:sldMk cId="4146966078" sldId="265"/>
            <ac:spMk id="4" creationId="{666471D5-F4F2-3B54-4348-C1FADE61CB7E}"/>
          </ac:spMkLst>
        </pc:spChg>
        <pc:spChg chg="add del">
          <ac:chgData name="Bakthavatchalam, Sharath Kumar" userId="5a80369b-62d2-4430-ac50-9bc726ab27fe" providerId="ADAL" clId="{8DD4E621-1225-4A9C-8C83-F5CCBA9E7247}" dt="2024-06-19T07:37:40.487" v="245" actId="26606"/>
          <ac:spMkLst>
            <pc:docMk/>
            <pc:sldMk cId="4146966078" sldId="265"/>
            <ac:spMk id="9" creationId="{907EF6B7-1338-4443-8C46-6A318D952DFD}"/>
          </ac:spMkLst>
        </pc:spChg>
        <pc:spChg chg="add del">
          <ac:chgData name="Bakthavatchalam, Sharath Kumar" userId="5a80369b-62d2-4430-ac50-9bc726ab27fe" providerId="ADAL" clId="{8DD4E621-1225-4A9C-8C83-F5CCBA9E7247}" dt="2024-06-19T07:37:40.487" v="245" actId="26606"/>
          <ac:spMkLst>
            <pc:docMk/>
            <pc:sldMk cId="4146966078" sldId="265"/>
            <ac:spMk id="11" creationId="{DAAE4CDD-124C-4DCF-9584-B6033B545DD5}"/>
          </ac:spMkLst>
        </pc:spChg>
        <pc:spChg chg="add del">
          <ac:chgData name="Bakthavatchalam, Sharath Kumar" userId="5a80369b-62d2-4430-ac50-9bc726ab27fe" providerId="ADAL" clId="{8DD4E621-1225-4A9C-8C83-F5CCBA9E7247}" dt="2024-06-19T07:37:40.487" v="245" actId="26606"/>
          <ac:spMkLst>
            <pc:docMk/>
            <pc:sldMk cId="4146966078" sldId="265"/>
            <ac:spMk id="13" creationId="{081E4A58-353D-44AE-B2FC-2A74E2E400F7}"/>
          </ac:spMkLst>
        </pc:spChg>
        <pc:spChg chg="add">
          <ac:chgData name="Bakthavatchalam, Sharath Kumar" userId="5a80369b-62d2-4430-ac50-9bc726ab27fe" providerId="ADAL" clId="{8DD4E621-1225-4A9C-8C83-F5CCBA9E7247}" dt="2024-06-19T07:37:40.487" v="245" actId="26606"/>
          <ac:spMkLst>
            <pc:docMk/>
            <pc:sldMk cId="4146966078" sldId="265"/>
            <ac:spMk id="19" creationId="{2E442304-DDBD-4F7B-8017-36BCC863FB40}"/>
          </ac:spMkLst>
        </pc:spChg>
        <pc:spChg chg="add">
          <ac:chgData name="Bakthavatchalam, Sharath Kumar" userId="5a80369b-62d2-4430-ac50-9bc726ab27fe" providerId="ADAL" clId="{8DD4E621-1225-4A9C-8C83-F5CCBA9E7247}" dt="2024-06-19T07:37:40.487" v="245" actId="26606"/>
          <ac:spMkLst>
            <pc:docMk/>
            <pc:sldMk cId="4146966078" sldId="265"/>
            <ac:spMk id="21" creationId="{5E107275-3853-46FD-A241-DE4355A42675}"/>
          </ac:spMkLst>
        </pc:spChg>
        <pc:graphicFrameChg chg="add">
          <ac:chgData name="Bakthavatchalam, Sharath Kumar" userId="5a80369b-62d2-4430-ac50-9bc726ab27fe" providerId="ADAL" clId="{8DD4E621-1225-4A9C-8C83-F5CCBA9E7247}" dt="2024-06-19T07:37:40.487" v="245" actId="26606"/>
          <ac:graphicFrameMkLst>
            <pc:docMk/>
            <pc:sldMk cId="4146966078" sldId="265"/>
            <ac:graphicFrameMk id="15" creationId="{2DC15A70-3CD1-EACC-BD0D-CDDB5CF0E163}"/>
          </ac:graphicFrameMkLst>
        </pc:graphicFrameChg>
      </pc:sldChg>
      <pc:sldChg chg="addSp delSp modSp new mod setBg">
        <pc:chgData name="Bakthavatchalam, Sharath Kumar" userId="5a80369b-62d2-4430-ac50-9bc726ab27fe" providerId="ADAL" clId="{8DD4E621-1225-4A9C-8C83-F5CCBA9E7247}" dt="2024-06-19T07:38:03.840" v="246" actId="26606"/>
        <pc:sldMkLst>
          <pc:docMk/>
          <pc:sldMk cId="4252275546" sldId="266"/>
        </pc:sldMkLst>
        <pc:spChg chg="mod">
          <ac:chgData name="Bakthavatchalam, Sharath Kumar" userId="5a80369b-62d2-4430-ac50-9bc726ab27fe" providerId="ADAL" clId="{8DD4E621-1225-4A9C-8C83-F5CCBA9E7247}" dt="2024-06-19T07:37:26.781" v="244" actId="26606"/>
          <ac:spMkLst>
            <pc:docMk/>
            <pc:sldMk cId="4252275546" sldId="266"/>
            <ac:spMk id="2" creationId="{FDB330DF-4A29-1454-E9EF-0EDF1F2F872F}"/>
          </ac:spMkLst>
        </pc:spChg>
        <pc:spChg chg="del">
          <ac:chgData name="Bakthavatchalam, Sharath Kumar" userId="5a80369b-62d2-4430-ac50-9bc726ab27fe" providerId="ADAL" clId="{8DD4E621-1225-4A9C-8C83-F5CCBA9E7247}" dt="2024-06-19T06:50:46.512" v="120"/>
          <ac:spMkLst>
            <pc:docMk/>
            <pc:sldMk cId="4252275546" sldId="266"/>
            <ac:spMk id="3" creationId="{B456EC86-755C-8D66-2ACC-E991F3542F94}"/>
          </ac:spMkLst>
        </pc:spChg>
        <pc:spChg chg="add del mod">
          <ac:chgData name="Bakthavatchalam, Sharath Kumar" userId="5a80369b-62d2-4430-ac50-9bc726ab27fe" providerId="ADAL" clId="{8DD4E621-1225-4A9C-8C83-F5CCBA9E7247}" dt="2024-06-19T07:33:03.829" v="215" actId="26606"/>
          <ac:spMkLst>
            <pc:docMk/>
            <pc:sldMk cId="4252275546" sldId="266"/>
            <ac:spMk id="4" creationId="{1BADC0E5-D071-F326-2E56-7FE097DE8841}"/>
          </ac:spMkLst>
        </pc:spChg>
        <pc:spChg chg="add del">
          <ac:chgData name="Bakthavatchalam, Sharath Kumar" userId="5a80369b-62d2-4430-ac50-9bc726ab27fe" providerId="ADAL" clId="{8DD4E621-1225-4A9C-8C83-F5CCBA9E7247}" dt="2024-06-19T07:32:56.106" v="212" actId="26606"/>
          <ac:spMkLst>
            <pc:docMk/>
            <pc:sldMk cId="4252275546" sldId="266"/>
            <ac:spMk id="9" creationId="{DAF1966E-FD40-4A4A-B61B-C4DF7FA05F06}"/>
          </ac:spMkLst>
        </pc:spChg>
        <pc:spChg chg="add del">
          <ac:chgData name="Bakthavatchalam, Sharath Kumar" userId="5a80369b-62d2-4430-ac50-9bc726ab27fe" providerId="ADAL" clId="{8DD4E621-1225-4A9C-8C83-F5CCBA9E7247}" dt="2024-06-19T07:32:54.427" v="210" actId="26606"/>
          <ac:spMkLst>
            <pc:docMk/>
            <pc:sldMk cId="4252275546" sldId="266"/>
            <ac:spMk id="10" creationId="{53B021B3-DE93-4AB7-8A18-CF5F1CED88B8}"/>
          </ac:spMkLst>
        </pc:spChg>
        <pc:spChg chg="add del">
          <ac:chgData name="Bakthavatchalam, Sharath Kumar" userId="5a80369b-62d2-4430-ac50-9bc726ab27fe" providerId="ADAL" clId="{8DD4E621-1225-4A9C-8C83-F5CCBA9E7247}" dt="2024-06-19T07:32:56.106" v="212" actId="26606"/>
          <ac:spMkLst>
            <pc:docMk/>
            <pc:sldMk cId="4252275546" sldId="266"/>
            <ac:spMk id="11" creationId="{047BFA19-D45E-416B-A404-7AF2F3F27017}"/>
          </ac:spMkLst>
        </pc:spChg>
        <pc:spChg chg="add del">
          <ac:chgData name="Bakthavatchalam, Sharath Kumar" userId="5a80369b-62d2-4430-ac50-9bc726ab27fe" providerId="ADAL" clId="{8DD4E621-1225-4A9C-8C83-F5CCBA9E7247}" dt="2024-06-19T07:32:54.427" v="210" actId="26606"/>
          <ac:spMkLst>
            <pc:docMk/>
            <pc:sldMk cId="4252275546" sldId="266"/>
            <ac:spMk id="12" creationId="{52D502E5-F6B4-4D58-B4AE-FC466FF15EE8}"/>
          </ac:spMkLst>
        </pc:spChg>
        <pc:spChg chg="add del">
          <ac:chgData name="Bakthavatchalam, Sharath Kumar" userId="5a80369b-62d2-4430-ac50-9bc726ab27fe" providerId="ADAL" clId="{8DD4E621-1225-4A9C-8C83-F5CCBA9E7247}" dt="2024-06-19T07:32:56.106" v="212" actId="26606"/>
          <ac:spMkLst>
            <pc:docMk/>
            <pc:sldMk cId="4252275546" sldId="266"/>
            <ac:spMk id="13" creationId="{8E0105E7-23DB-4CF2-8258-FF47C7620F6E}"/>
          </ac:spMkLst>
        </pc:spChg>
        <pc:spChg chg="add del">
          <ac:chgData name="Bakthavatchalam, Sharath Kumar" userId="5a80369b-62d2-4430-ac50-9bc726ab27fe" providerId="ADAL" clId="{8DD4E621-1225-4A9C-8C83-F5CCBA9E7247}" dt="2024-06-19T07:32:54.427" v="210" actId="26606"/>
          <ac:spMkLst>
            <pc:docMk/>
            <pc:sldMk cId="4252275546" sldId="266"/>
            <ac:spMk id="14" creationId="{9DECDBF4-02B6-4BB4-B65B-B8107AD6A9E8}"/>
          </ac:spMkLst>
        </pc:spChg>
        <pc:spChg chg="add del">
          <ac:chgData name="Bakthavatchalam, Sharath Kumar" userId="5a80369b-62d2-4430-ac50-9bc726ab27fe" providerId="ADAL" clId="{8DD4E621-1225-4A9C-8C83-F5CCBA9E7247}" dt="2024-06-19T07:32:56.106" v="212" actId="26606"/>
          <ac:spMkLst>
            <pc:docMk/>
            <pc:sldMk cId="4252275546" sldId="266"/>
            <ac:spMk id="15" creationId="{074B4F7D-14B2-478B-8BF5-01E4E0C5D263}"/>
          </ac:spMkLst>
        </pc:spChg>
        <pc:spChg chg="add del">
          <ac:chgData name="Bakthavatchalam, Sharath Kumar" userId="5a80369b-62d2-4430-ac50-9bc726ab27fe" providerId="ADAL" clId="{8DD4E621-1225-4A9C-8C83-F5CCBA9E7247}" dt="2024-06-19T07:32:56.106" v="212" actId="26606"/>
          <ac:spMkLst>
            <pc:docMk/>
            <pc:sldMk cId="4252275546" sldId="266"/>
            <ac:spMk id="16" creationId="{1BADC0E5-D071-F326-2E56-7FE097DE8841}"/>
          </ac:spMkLst>
        </pc:spChg>
        <pc:spChg chg="add del">
          <ac:chgData name="Bakthavatchalam, Sharath Kumar" userId="5a80369b-62d2-4430-ac50-9bc726ab27fe" providerId="ADAL" clId="{8DD4E621-1225-4A9C-8C83-F5CCBA9E7247}" dt="2024-06-19T07:33:03.822" v="214" actId="26606"/>
          <ac:spMkLst>
            <pc:docMk/>
            <pc:sldMk cId="4252275546" sldId="266"/>
            <ac:spMk id="18" creationId="{5ACC6BB2-28F8-4405-829D-0562733BEE7A}"/>
          </ac:spMkLst>
        </pc:spChg>
        <pc:spChg chg="add del">
          <ac:chgData name="Bakthavatchalam, Sharath Kumar" userId="5a80369b-62d2-4430-ac50-9bc726ab27fe" providerId="ADAL" clId="{8DD4E621-1225-4A9C-8C83-F5CCBA9E7247}" dt="2024-06-19T07:33:03.822" v="214" actId="26606"/>
          <ac:spMkLst>
            <pc:docMk/>
            <pc:sldMk cId="4252275546" sldId="266"/>
            <ac:spMk id="19" creationId="{5C2E53F0-AD54-4A55-99A0-EC896CE3C233}"/>
          </ac:spMkLst>
        </pc:spChg>
        <pc:spChg chg="add del">
          <ac:chgData name="Bakthavatchalam, Sharath Kumar" userId="5a80369b-62d2-4430-ac50-9bc726ab27fe" providerId="ADAL" clId="{8DD4E621-1225-4A9C-8C83-F5CCBA9E7247}" dt="2024-06-19T07:33:03.822" v="214" actId="26606"/>
          <ac:spMkLst>
            <pc:docMk/>
            <pc:sldMk cId="4252275546" sldId="266"/>
            <ac:spMk id="20" creationId="{D15F19F8-85EE-477A-ACBA-4B6D069780E5}"/>
          </ac:spMkLst>
        </pc:spChg>
        <pc:spChg chg="add del">
          <ac:chgData name="Bakthavatchalam, Sharath Kumar" userId="5a80369b-62d2-4430-ac50-9bc726ab27fe" providerId="ADAL" clId="{8DD4E621-1225-4A9C-8C83-F5CCBA9E7247}" dt="2024-06-19T07:33:03.822" v="214" actId="26606"/>
          <ac:spMkLst>
            <pc:docMk/>
            <pc:sldMk cId="4252275546" sldId="266"/>
            <ac:spMk id="21" creationId="{92C3387C-D24F-4737-8A37-1DC5CFF09CFA}"/>
          </ac:spMkLst>
        </pc:spChg>
        <pc:spChg chg="add del">
          <ac:chgData name="Bakthavatchalam, Sharath Kumar" userId="5a80369b-62d2-4430-ac50-9bc726ab27fe" providerId="ADAL" clId="{8DD4E621-1225-4A9C-8C83-F5CCBA9E7247}" dt="2024-06-19T07:37:26.781" v="244" actId="26606"/>
          <ac:spMkLst>
            <pc:docMk/>
            <pc:sldMk cId="4252275546" sldId="266"/>
            <ac:spMk id="24" creationId="{907EF6B7-1338-4443-8C46-6A318D952DFD}"/>
          </ac:spMkLst>
        </pc:spChg>
        <pc:spChg chg="add del">
          <ac:chgData name="Bakthavatchalam, Sharath Kumar" userId="5a80369b-62d2-4430-ac50-9bc726ab27fe" providerId="ADAL" clId="{8DD4E621-1225-4A9C-8C83-F5CCBA9E7247}" dt="2024-06-19T07:37:26.781" v="244" actId="26606"/>
          <ac:spMkLst>
            <pc:docMk/>
            <pc:sldMk cId="4252275546" sldId="266"/>
            <ac:spMk id="25" creationId="{DAAE4CDD-124C-4DCF-9584-B6033B545DD5}"/>
          </ac:spMkLst>
        </pc:spChg>
        <pc:spChg chg="add del">
          <ac:chgData name="Bakthavatchalam, Sharath Kumar" userId="5a80369b-62d2-4430-ac50-9bc726ab27fe" providerId="ADAL" clId="{8DD4E621-1225-4A9C-8C83-F5CCBA9E7247}" dt="2024-06-19T07:37:26.781" v="244" actId="26606"/>
          <ac:spMkLst>
            <pc:docMk/>
            <pc:sldMk cId="4252275546" sldId="266"/>
            <ac:spMk id="26" creationId="{081E4A58-353D-44AE-B2FC-2A74E2E400F7}"/>
          </ac:spMkLst>
        </pc:spChg>
        <pc:spChg chg="add del">
          <ac:chgData name="Bakthavatchalam, Sharath Kumar" userId="5a80369b-62d2-4430-ac50-9bc726ab27fe" providerId="ADAL" clId="{8DD4E621-1225-4A9C-8C83-F5CCBA9E7247}" dt="2024-06-19T07:37:26.781" v="244" actId="26606"/>
          <ac:spMkLst>
            <pc:docMk/>
            <pc:sldMk cId="4252275546" sldId="266"/>
            <ac:spMk id="27" creationId="{1BADC0E5-D071-F326-2E56-7FE097DE8841}"/>
          </ac:spMkLst>
        </pc:spChg>
        <pc:spChg chg="add">
          <ac:chgData name="Bakthavatchalam, Sharath Kumar" userId="5a80369b-62d2-4430-ac50-9bc726ab27fe" providerId="ADAL" clId="{8DD4E621-1225-4A9C-8C83-F5CCBA9E7247}" dt="2024-06-19T07:37:26.781" v="244" actId="26606"/>
          <ac:spMkLst>
            <pc:docMk/>
            <pc:sldMk cId="4252275546" sldId="266"/>
            <ac:spMk id="33" creationId="{2E442304-DDBD-4F7B-8017-36BCC863FB40}"/>
          </ac:spMkLst>
        </pc:spChg>
        <pc:spChg chg="add">
          <ac:chgData name="Bakthavatchalam, Sharath Kumar" userId="5a80369b-62d2-4430-ac50-9bc726ab27fe" providerId="ADAL" clId="{8DD4E621-1225-4A9C-8C83-F5CCBA9E7247}" dt="2024-06-19T07:37:26.781" v="244" actId="26606"/>
          <ac:spMkLst>
            <pc:docMk/>
            <pc:sldMk cId="4252275546" sldId="266"/>
            <ac:spMk id="35" creationId="{5E107275-3853-46FD-A241-DE4355A42675}"/>
          </ac:spMkLst>
        </pc:spChg>
        <pc:graphicFrameChg chg="add del">
          <ac:chgData name="Bakthavatchalam, Sharath Kumar" userId="5a80369b-62d2-4430-ac50-9bc726ab27fe" providerId="ADAL" clId="{8DD4E621-1225-4A9C-8C83-F5CCBA9E7247}" dt="2024-06-19T07:32:54.427" v="210" actId="26606"/>
          <ac:graphicFrameMkLst>
            <pc:docMk/>
            <pc:sldMk cId="4252275546" sldId="266"/>
            <ac:graphicFrameMk id="6" creationId="{A32D249F-CA4B-F694-09C7-361B1A5A37BE}"/>
          </ac:graphicFrameMkLst>
        </pc:graphicFrameChg>
        <pc:graphicFrameChg chg="add del">
          <ac:chgData name="Bakthavatchalam, Sharath Kumar" userId="5a80369b-62d2-4430-ac50-9bc726ab27fe" providerId="ADAL" clId="{8DD4E621-1225-4A9C-8C83-F5CCBA9E7247}" dt="2024-06-19T07:33:03.822" v="214" actId="26606"/>
          <ac:graphicFrameMkLst>
            <pc:docMk/>
            <pc:sldMk cId="4252275546" sldId="266"/>
            <ac:graphicFrameMk id="22" creationId="{89960A26-51A3-E639-F3AC-798CDC0C1FA0}"/>
          </ac:graphicFrameMkLst>
        </pc:graphicFrameChg>
        <pc:graphicFrameChg chg="add modGraphic">
          <ac:chgData name="Bakthavatchalam, Sharath Kumar" userId="5a80369b-62d2-4430-ac50-9bc726ab27fe" providerId="ADAL" clId="{8DD4E621-1225-4A9C-8C83-F5CCBA9E7247}" dt="2024-06-19T07:38:03.840" v="246" actId="26606"/>
          <ac:graphicFrameMkLst>
            <pc:docMk/>
            <pc:sldMk cId="4252275546" sldId="266"/>
            <ac:graphicFrameMk id="29" creationId="{8CE60F16-4B3D-E6AB-1353-42918E6B8B4C}"/>
          </ac:graphicFrameMkLst>
        </pc:graphicFrameChg>
      </pc:sldChg>
      <pc:sldChg chg="addSp delSp modSp new mod ord setBg">
        <pc:chgData name="Bakthavatchalam, Sharath Kumar" userId="5a80369b-62d2-4430-ac50-9bc726ab27fe" providerId="ADAL" clId="{8DD4E621-1225-4A9C-8C83-F5CCBA9E7247}" dt="2024-06-19T07:38:44.662" v="250"/>
        <pc:sldMkLst>
          <pc:docMk/>
          <pc:sldMk cId="1837539813" sldId="267"/>
        </pc:sldMkLst>
        <pc:spChg chg="mod">
          <ac:chgData name="Bakthavatchalam, Sharath Kumar" userId="5a80369b-62d2-4430-ac50-9bc726ab27fe" providerId="ADAL" clId="{8DD4E621-1225-4A9C-8C83-F5CCBA9E7247}" dt="2024-06-19T07:32:43.087" v="208" actId="26606"/>
          <ac:spMkLst>
            <pc:docMk/>
            <pc:sldMk cId="1837539813" sldId="267"/>
            <ac:spMk id="2" creationId="{0EA7AC9E-0C93-119A-15FD-F459A860F4A7}"/>
          </ac:spMkLst>
        </pc:spChg>
        <pc:spChg chg="del mod">
          <ac:chgData name="Bakthavatchalam, Sharath Kumar" userId="5a80369b-62d2-4430-ac50-9bc726ab27fe" providerId="ADAL" clId="{8DD4E621-1225-4A9C-8C83-F5CCBA9E7247}" dt="2024-06-19T06:55:12.149" v="147"/>
          <ac:spMkLst>
            <pc:docMk/>
            <pc:sldMk cId="1837539813" sldId="267"/>
            <ac:spMk id="3" creationId="{076390F8-1101-89A2-F366-62BE1E265639}"/>
          </ac:spMkLst>
        </pc:spChg>
        <pc:spChg chg="add del">
          <ac:chgData name="Bakthavatchalam, Sharath Kumar" userId="5a80369b-62d2-4430-ac50-9bc726ab27fe" providerId="ADAL" clId="{8DD4E621-1225-4A9C-8C83-F5CCBA9E7247}" dt="2024-06-19T06:55:31.855" v="150" actId="26606"/>
          <ac:spMkLst>
            <pc:docMk/>
            <pc:sldMk cId="1837539813" sldId="267"/>
            <ac:spMk id="9" creationId="{7301F447-EEF7-48F5-AF73-7566EE7F64AD}"/>
          </ac:spMkLst>
        </pc:spChg>
        <pc:spChg chg="add del">
          <ac:chgData name="Bakthavatchalam, Sharath Kumar" userId="5a80369b-62d2-4430-ac50-9bc726ab27fe" providerId="ADAL" clId="{8DD4E621-1225-4A9C-8C83-F5CCBA9E7247}" dt="2024-06-19T06:55:31.855" v="150" actId="26606"/>
          <ac:spMkLst>
            <pc:docMk/>
            <pc:sldMk cId="1837539813" sldId="267"/>
            <ac:spMk id="11" creationId="{F7117410-A2A4-4085-9ADC-46744551DBDE}"/>
          </ac:spMkLst>
        </pc:spChg>
        <pc:spChg chg="add del">
          <ac:chgData name="Bakthavatchalam, Sharath Kumar" userId="5a80369b-62d2-4430-ac50-9bc726ab27fe" providerId="ADAL" clId="{8DD4E621-1225-4A9C-8C83-F5CCBA9E7247}" dt="2024-06-19T06:55:31.855" v="150" actId="26606"/>
          <ac:spMkLst>
            <pc:docMk/>
            <pc:sldMk cId="1837539813" sldId="267"/>
            <ac:spMk id="13" creationId="{99F74EB5-E547-4FB4-95F5-BCC788F3C4A0}"/>
          </ac:spMkLst>
        </pc:spChg>
        <pc:spChg chg="add del">
          <ac:chgData name="Bakthavatchalam, Sharath Kumar" userId="5a80369b-62d2-4430-ac50-9bc726ab27fe" providerId="ADAL" clId="{8DD4E621-1225-4A9C-8C83-F5CCBA9E7247}" dt="2024-06-19T06:55:34.129" v="152" actId="26606"/>
          <ac:spMkLst>
            <pc:docMk/>
            <pc:sldMk cId="1837539813" sldId="267"/>
            <ac:spMk id="15" creationId="{6753252F-4873-4F63-801D-CC719279A7D5}"/>
          </ac:spMkLst>
        </pc:spChg>
        <pc:spChg chg="add del">
          <ac:chgData name="Bakthavatchalam, Sharath Kumar" userId="5a80369b-62d2-4430-ac50-9bc726ab27fe" providerId="ADAL" clId="{8DD4E621-1225-4A9C-8C83-F5CCBA9E7247}" dt="2024-06-19T06:55:34.129" v="152" actId="26606"/>
          <ac:spMkLst>
            <pc:docMk/>
            <pc:sldMk cId="1837539813" sldId="267"/>
            <ac:spMk id="16" creationId="{047C8CCB-F95D-4249-92DD-651249D3535A}"/>
          </ac:spMkLst>
        </pc:spChg>
        <pc:spChg chg="add del">
          <ac:chgData name="Bakthavatchalam, Sharath Kumar" userId="5a80369b-62d2-4430-ac50-9bc726ab27fe" providerId="ADAL" clId="{8DD4E621-1225-4A9C-8C83-F5CCBA9E7247}" dt="2024-06-19T06:55:35.932" v="154" actId="26606"/>
          <ac:spMkLst>
            <pc:docMk/>
            <pc:sldMk cId="1837539813" sldId="267"/>
            <ac:spMk id="18" creationId="{5964CBE2-084A-47DF-A704-CF5F6217B569}"/>
          </ac:spMkLst>
        </pc:spChg>
        <pc:spChg chg="add del">
          <ac:chgData name="Bakthavatchalam, Sharath Kumar" userId="5a80369b-62d2-4430-ac50-9bc726ab27fe" providerId="ADAL" clId="{8DD4E621-1225-4A9C-8C83-F5CCBA9E7247}" dt="2024-06-19T06:55:38.791" v="156" actId="26606"/>
          <ac:spMkLst>
            <pc:docMk/>
            <pc:sldMk cId="1837539813" sldId="267"/>
            <ac:spMk id="24" creationId="{6753252F-4873-4F63-801D-CC719279A7D5}"/>
          </ac:spMkLst>
        </pc:spChg>
        <pc:spChg chg="add del">
          <ac:chgData name="Bakthavatchalam, Sharath Kumar" userId="5a80369b-62d2-4430-ac50-9bc726ab27fe" providerId="ADAL" clId="{8DD4E621-1225-4A9C-8C83-F5CCBA9E7247}" dt="2024-06-19T06:55:38.791" v="156" actId="26606"/>
          <ac:spMkLst>
            <pc:docMk/>
            <pc:sldMk cId="1837539813" sldId="267"/>
            <ac:spMk id="25" creationId="{047C8CCB-F95D-4249-92DD-651249D3535A}"/>
          </ac:spMkLst>
        </pc:spChg>
        <pc:spChg chg="add del">
          <ac:chgData name="Bakthavatchalam, Sharath Kumar" userId="5a80369b-62d2-4430-ac50-9bc726ab27fe" providerId="ADAL" clId="{8DD4E621-1225-4A9C-8C83-F5CCBA9E7247}" dt="2024-06-19T06:55:43.462" v="158" actId="26606"/>
          <ac:spMkLst>
            <pc:docMk/>
            <pc:sldMk cId="1837539813" sldId="267"/>
            <ac:spMk id="27" creationId="{7301F447-EEF7-48F5-AF73-7566EE7F64AD}"/>
          </ac:spMkLst>
        </pc:spChg>
        <pc:spChg chg="add del">
          <ac:chgData name="Bakthavatchalam, Sharath Kumar" userId="5a80369b-62d2-4430-ac50-9bc726ab27fe" providerId="ADAL" clId="{8DD4E621-1225-4A9C-8C83-F5CCBA9E7247}" dt="2024-06-19T06:55:43.462" v="158" actId="26606"/>
          <ac:spMkLst>
            <pc:docMk/>
            <pc:sldMk cId="1837539813" sldId="267"/>
            <ac:spMk id="28" creationId="{F7117410-A2A4-4085-9ADC-46744551DBDE}"/>
          </ac:spMkLst>
        </pc:spChg>
        <pc:spChg chg="add del">
          <ac:chgData name="Bakthavatchalam, Sharath Kumar" userId="5a80369b-62d2-4430-ac50-9bc726ab27fe" providerId="ADAL" clId="{8DD4E621-1225-4A9C-8C83-F5CCBA9E7247}" dt="2024-06-19T06:55:43.462" v="158" actId="26606"/>
          <ac:spMkLst>
            <pc:docMk/>
            <pc:sldMk cId="1837539813" sldId="267"/>
            <ac:spMk id="29" creationId="{99F74EB5-E547-4FB4-95F5-BCC788F3C4A0}"/>
          </ac:spMkLst>
        </pc:spChg>
        <pc:spChg chg="add del">
          <ac:chgData name="Bakthavatchalam, Sharath Kumar" userId="5a80369b-62d2-4430-ac50-9bc726ab27fe" providerId="ADAL" clId="{8DD4E621-1225-4A9C-8C83-F5CCBA9E7247}" dt="2024-06-19T06:55:45.709" v="160" actId="26606"/>
          <ac:spMkLst>
            <pc:docMk/>
            <pc:sldMk cId="1837539813" sldId="267"/>
            <ac:spMk id="31" creationId="{7301F447-EEF7-48F5-AF73-7566EE7F64AD}"/>
          </ac:spMkLst>
        </pc:spChg>
        <pc:spChg chg="add del">
          <ac:chgData name="Bakthavatchalam, Sharath Kumar" userId="5a80369b-62d2-4430-ac50-9bc726ab27fe" providerId="ADAL" clId="{8DD4E621-1225-4A9C-8C83-F5CCBA9E7247}" dt="2024-06-19T06:55:45.709" v="160" actId="26606"/>
          <ac:spMkLst>
            <pc:docMk/>
            <pc:sldMk cId="1837539813" sldId="267"/>
            <ac:spMk id="32" creationId="{F7117410-A2A4-4085-9ADC-46744551DBDE}"/>
          </ac:spMkLst>
        </pc:spChg>
        <pc:spChg chg="add del">
          <ac:chgData name="Bakthavatchalam, Sharath Kumar" userId="5a80369b-62d2-4430-ac50-9bc726ab27fe" providerId="ADAL" clId="{8DD4E621-1225-4A9C-8C83-F5CCBA9E7247}" dt="2024-06-19T06:55:45.709" v="160" actId="26606"/>
          <ac:spMkLst>
            <pc:docMk/>
            <pc:sldMk cId="1837539813" sldId="267"/>
            <ac:spMk id="33" creationId="{99F74EB5-E547-4FB4-95F5-BCC788F3C4A0}"/>
          </ac:spMkLst>
        </pc:spChg>
        <pc:spChg chg="add del">
          <ac:chgData name="Bakthavatchalam, Sharath Kumar" userId="5a80369b-62d2-4430-ac50-9bc726ab27fe" providerId="ADAL" clId="{8DD4E621-1225-4A9C-8C83-F5CCBA9E7247}" dt="2024-06-19T06:55:48.315" v="162" actId="26606"/>
          <ac:spMkLst>
            <pc:docMk/>
            <pc:sldMk cId="1837539813" sldId="267"/>
            <ac:spMk id="35" creationId="{955A2079-FA98-4876-80F0-72364A7D2EA4}"/>
          </ac:spMkLst>
        </pc:spChg>
        <pc:spChg chg="add del">
          <ac:chgData name="Bakthavatchalam, Sharath Kumar" userId="5a80369b-62d2-4430-ac50-9bc726ab27fe" providerId="ADAL" clId="{8DD4E621-1225-4A9C-8C83-F5CCBA9E7247}" dt="2024-06-19T06:55:50.626" v="164" actId="26606"/>
          <ac:spMkLst>
            <pc:docMk/>
            <pc:sldMk cId="1837539813" sldId="267"/>
            <ac:spMk id="37" creationId="{6C4028FD-8BAA-4A19-BFDE-594D991B7552}"/>
          </ac:spMkLst>
        </pc:spChg>
        <pc:spChg chg="add del">
          <ac:chgData name="Bakthavatchalam, Sharath Kumar" userId="5a80369b-62d2-4430-ac50-9bc726ab27fe" providerId="ADAL" clId="{8DD4E621-1225-4A9C-8C83-F5CCBA9E7247}" dt="2024-06-19T06:56:00.156" v="166" actId="26606"/>
          <ac:spMkLst>
            <pc:docMk/>
            <pc:sldMk cId="1837539813" sldId="267"/>
            <ac:spMk id="39" creationId="{89A320C9-9735-4D13-8279-C1C674841392}"/>
          </ac:spMkLst>
        </pc:spChg>
        <pc:spChg chg="add del">
          <ac:chgData name="Bakthavatchalam, Sharath Kumar" userId="5a80369b-62d2-4430-ac50-9bc726ab27fe" providerId="ADAL" clId="{8DD4E621-1225-4A9C-8C83-F5CCBA9E7247}" dt="2024-06-19T06:56:00.156" v="166" actId="26606"/>
          <ac:spMkLst>
            <pc:docMk/>
            <pc:sldMk cId="1837539813" sldId="267"/>
            <ac:spMk id="40" creationId="{92544CF4-9B52-4A7B-A4B3-88C72729B77D}"/>
          </ac:spMkLst>
        </pc:spChg>
        <pc:spChg chg="add del">
          <ac:chgData name="Bakthavatchalam, Sharath Kumar" userId="5a80369b-62d2-4430-ac50-9bc726ab27fe" providerId="ADAL" clId="{8DD4E621-1225-4A9C-8C83-F5CCBA9E7247}" dt="2024-06-19T06:56:00.156" v="166" actId="26606"/>
          <ac:spMkLst>
            <pc:docMk/>
            <pc:sldMk cId="1837539813" sldId="267"/>
            <ac:spMk id="41" creationId="{E75862C5-5C00-4421-BC7B-9B7B86DBC80D}"/>
          </ac:spMkLst>
        </pc:spChg>
        <pc:spChg chg="add del">
          <ac:chgData name="Bakthavatchalam, Sharath Kumar" userId="5a80369b-62d2-4430-ac50-9bc726ab27fe" providerId="ADAL" clId="{8DD4E621-1225-4A9C-8C83-F5CCBA9E7247}" dt="2024-06-19T06:56:00.156" v="166" actId="26606"/>
          <ac:spMkLst>
            <pc:docMk/>
            <pc:sldMk cId="1837539813" sldId="267"/>
            <ac:spMk id="42" creationId="{089440EF-9BE9-4AE9-8C28-00B02296CDB6}"/>
          </ac:spMkLst>
        </pc:spChg>
        <pc:spChg chg="add del">
          <ac:chgData name="Bakthavatchalam, Sharath Kumar" userId="5a80369b-62d2-4430-ac50-9bc726ab27fe" providerId="ADAL" clId="{8DD4E621-1225-4A9C-8C83-F5CCBA9E7247}" dt="2024-06-19T06:56:08.057" v="168" actId="26606"/>
          <ac:spMkLst>
            <pc:docMk/>
            <pc:sldMk cId="1837539813" sldId="267"/>
            <ac:spMk id="44" creationId="{6C4028FD-8BAA-4A19-BFDE-594D991B7552}"/>
          </ac:spMkLst>
        </pc:spChg>
        <pc:spChg chg="add del">
          <ac:chgData name="Bakthavatchalam, Sharath Kumar" userId="5a80369b-62d2-4430-ac50-9bc726ab27fe" providerId="ADAL" clId="{8DD4E621-1225-4A9C-8C83-F5CCBA9E7247}" dt="2024-06-19T06:56:10.018" v="170" actId="26606"/>
          <ac:spMkLst>
            <pc:docMk/>
            <pc:sldMk cId="1837539813" sldId="267"/>
            <ac:spMk id="46" creationId="{955A2079-FA98-4876-80F0-72364A7D2EA4}"/>
          </ac:spMkLst>
        </pc:spChg>
        <pc:spChg chg="add del">
          <ac:chgData name="Bakthavatchalam, Sharath Kumar" userId="5a80369b-62d2-4430-ac50-9bc726ab27fe" providerId="ADAL" clId="{8DD4E621-1225-4A9C-8C83-F5CCBA9E7247}" dt="2024-06-19T06:56:40.806" v="172" actId="26606"/>
          <ac:spMkLst>
            <pc:docMk/>
            <pc:sldMk cId="1837539813" sldId="267"/>
            <ac:spMk id="48" creationId="{7301F447-EEF7-48F5-AF73-7566EE7F64AD}"/>
          </ac:spMkLst>
        </pc:spChg>
        <pc:spChg chg="add del">
          <ac:chgData name="Bakthavatchalam, Sharath Kumar" userId="5a80369b-62d2-4430-ac50-9bc726ab27fe" providerId="ADAL" clId="{8DD4E621-1225-4A9C-8C83-F5CCBA9E7247}" dt="2024-06-19T06:56:40.806" v="172" actId="26606"/>
          <ac:spMkLst>
            <pc:docMk/>
            <pc:sldMk cId="1837539813" sldId="267"/>
            <ac:spMk id="49" creationId="{F7117410-A2A4-4085-9ADC-46744551DBDE}"/>
          </ac:spMkLst>
        </pc:spChg>
        <pc:spChg chg="add del">
          <ac:chgData name="Bakthavatchalam, Sharath Kumar" userId="5a80369b-62d2-4430-ac50-9bc726ab27fe" providerId="ADAL" clId="{8DD4E621-1225-4A9C-8C83-F5CCBA9E7247}" dt="2024-06-19T06:56:40.806" v="172" actId="26606"/>
          <ac:spMkLst>
            <pc:docMk/>
            <pc:sldMk cId="1837539813" sldId="267"/>
            <ac:spMk id="50" creationId="{99F74EB5-E547-4FB4-95F5-BCC788F3C4A0}"/>
          </ac:spMkLst>
        </pc:spChg>
        <pc:spChg chg="add del">
          <ac:chgData name="Bakthavatchalam, Sharath Kumar" userId="5a80369b-62d2-4430-ac50-9bc726ab27fe" providerId="ADAL" clId="{8DD4E621-1225-4A9C-8C83-F5CCBA9E7247}" dt="2024-06-19T06:56:42.540" v="174" actId="26606"/>
          <ac:spMkLst>
            <pc:docMk/>
            <pc:sldMk cId="1837539813" sldId="267"/>
            <ac:spMk id="52" creationId="{7301F447-EEF7-48F5-AF73-7566EE7F64AD}"/>
          </ac:spMkLst>
        </pc:spChg>
        <pc:spChg chg="add del">
          <ac:chgData name="Bakthavatchalam, Sharath Kumar" userId="5a80369b-62d2-4430-ac50-9bc726ab27fe" providerId="ADAL" clId="{8DD4E621-1225-4A9C-8C83-F5CCBA9E7247}" dt="2024-06-19T06:56:42.540" v="174" actId="26606"/>
          <ac:spMkLst>
            <pc:docMk/>
            <pc:sldMk cId="1837539813" sldId="267"/>
            <ac:spMk id="53" creationId="{F7117410-A2A4-4085-9ADC-46744551DBDE}"/>
          </ac:spMkLst>
        </pc:spChg>
        <pc:spChg chg="add del">
          <ac:chgData name="Bakthavatchalam, Sharath Kumar" userId="5a80369b-62d2-4430-ac50-9bc726ab27fe" providerId="ADAL" clId="{8DD4E621-1225-4A9C-8C83-F5CCBA9E7247}" dt="2024-06-19T06:56:42.540" v="174" actId="26606"/>
          <ac:spMkLst>
            <pc:docMk/>
            <pc:sldMk cId="1837539813" sldId="267"/>
            <ac:spMk id="54" creationId="{99F74EB5-E547-4FB4-95F5-BCC788F3C4A0}"/>
          </ac:spMkLst>
        </pc:spChg>
        <pc:spChg chg="add del">
          <ac:chgData name="Bakthavatchalam, Sharath Kumar" userId="5a80369b-62d2-4430-ac50-9bc726ab27fe" providerId="ADAL" clId="{8DD4E621-1225-4A9C-8C83-F5CCBA9E7247}" dt="2024-06-19T06:56:44.287" v="176" actId="26606"/>
          <ac:spMkLst>
            <pc:docMk/>
            <pc:sldMk cId="1837539813" sldId="267"/>
            <ac:spMk id="56" creationId="{7301F447-EEF7-48F5-AF73-7566EE7F64AD}"/>
          </ac:spMkLst>
        </pc:spChg>
        <pc:spChg chg="add del">
          <ac:chgData name="Bakthavatchalam, Sharath Kumar" userId="5a80369b-62d2-4430-ac50-9bc726ab27fe" providerId="ADAL" clId="{8DD4E621-1225-4A9C-8C83-F5CCBA9E7247}" dt="2024-06-19T06:56:44.287" v="176" actId="26606"/>
          <ac:spMkLst>
            <pc:docMk/>
            <pc:sldMk cId="1837539813" sldId="267"/>
            <ac:spMk id="57" creationId="{F7117410-A2A4-4085-9ADC-46744551DBDE}"/>
          </ac:spMkLst>
        </pc:spChg>
        <pc:spChg chg="add del">
          <ac:chgData name="Bakthavatchalam, Sharath Kumar" userId="5a80369b-62d2-4430-ac50-9bc726ab27fe" providerId="ADAL" clId="{8DD4E621-1225-4A9C-8C83-F5CCBA9E7247}" dt="2024-06-19T06:56:44.287" v="176" actId="26606"/>
          <ac:spMkLst>
            <pc:docMk/>
            <pc:sldMk cId="1837539813" sldId="267"/>
            <ac:spMk id="58" creationId="{99F74EB5-E547-4FB4-95F5-BCC788F3C4A0}"/>
          </ac:spMkLst>
        </pc:spChg>
        <pc:spChg chg="add del">
          <ac:chgData name="Bakthavatchalam, Sharath Kumar" userId="5a80369b-62d2-4430-ac50-9bc726ab27fe" providerId="ADAL" clId="{8DD4E621-1225-4A9C-8C83-F5CCBA9E7247}" dt="2024-06-19T06:56:46.744" v="178" actId="26606"/>
          <ac:spMkLst>
            <pc:docMk/>
            <pc:sldMk cId="1837539813" sldId="267"/>
            <ac:spMk id="60" creationId="{7301F447-EEF7-48F5-AF73-7566EE7F64AD}"/>
          </ac:spMkLst>
        </pc:spChg>
        <pc:spChg chg="add del">
          <ac:chgData name="Bakthavatchalam, Sharath Kumar" userId="5a80369b-62d2-4430-ac50-9bc726ab27fe" providerId="ADAL" clId="{8DD4E621-1225-4A9C-8C83-F5CCBA9E7247}" dt="2024-06-19T06:56:46.744" v="178" actId="26606"/>
          <ac:spMkLst>
            <pc:docMk/>
            <pc:sldMk cId="1837539813" sldId="267"/>
            <ac:spMk id="61" creationId="{F7117410-A2A4-4085-9ADC-46744551DBDE}"/>
          </ac:spMkLst>
        </pc:spChg>
        <pc:spChg chg="add del">
          <ac:chgData name="Bakthavatchalam, Sharath Kumar" userId="5a80369b-62d2-4430-ac50-9bc726ab27fe" providerId="ADAL" clId="{8DD4E621-1225-4A9C-8C83-F5CCBA9E7247}" dt="2024-06-19T06:56:46.744" v="178" actId="26606"/>
          <ac:spMkLst>
            <pc:docMk/>
            <pc:sldMk cId="1837539813" sldId="267"/>
            <ac:spMk id="62" creationId="{99F74EB5-E547-4FB4-95F5-BCC788F3C4A0}"/>
          </ac:spMkLst>
        </pc:spChg>
        <pc:spChg chg="add del">
          <ac:chgData name="Bakthavatchalam, Sharath Kumar" userId="5a80369b-62d2-4430-ac50-9bc726ab27fe" providerId="ADAL" clId="{8DD4E621-1225-4A9C-8C83-F5CCBA9E7247}" dt="2024-06-19T06:56:48.583" v="180" actId="26606"/>
          <ac:spMkLst>
            <pc:docMk/>
            <pc:sldMk cId="1837539813" sldId="267"/>
            <ac:spMk id="64" creationId="{6753252F-4873-4F63-801D-CC719279A7D5}"/>
          </ac:spMkLst>
        </pc:spChg>
        <pc:spChg chg="add del">
          <ac:chgData name="Bakthavatchalam, Sharath Kumar" userId="5a80369b-62d2-4430-ac50-9bc726ab27fe" providerId="ADAL" clId="{8DD4E621-1225-4A9C-8C83-F5CCBA9E7247}" dt="2024-06-19T06:56:48.583" v="180" actId="26606"/>
          <ac:spMkLst>
            <pc:docMk/>
            <pc:sldMk cId="1837539813" sldId="267"/>
            <ac:spMk id="65" creationId="{047C8CCB-F95D-4249-92DD-651249D3535A}"/>
          </ac:spMkLst>
        </pc:spChg>
        <pc:spChg chg="add del">
          <ac:chgData name="Bakthavatchalam, Sharath Kumar" userId="5a80369b-62d2-4430-ac50-9bc726ab27fe" providerId="ADAL" clId="{8DD4E621-1225-4A9C-8C83-F5CCBA9E7247}" dt="2024-06-19T06:56:50.281" v="182" actId="26606"/>
          <ac:spMkLst>
            <pc:docMk/>
            <pc:sldMk cId="1837539813" sldId="267"/>
            <ac:spMk id="67" creationId="{7301F447-EEF7-48F5-AF73-7566EE7F64AD}"/>
          </ac:spMkLst>
        </pc:spChg>
        <pc:spChg chg="add del">
          <ac:chgData name="Bakthavatchalam, Sharath Kumar" userId="5a80369b-62d2-4430-ac50-9bc726ab27fe" providerId="ADAL" clId="{8DD4E621-1225-4A9C-8C83-F5CCBA9E7247}" dt="2024-06-19T06:56:50.281" v="182" actId="26606"/>
          <ac:spMkLst>
            <pc:docMk/>
            <pc:sldMk cId="1837539813" sldId="267"/>
            <ac:spMk id="68" creationId="{F7117410-A2A4-4085-9ADC-46744551DBDE}"/>
          </ac:spMkLst>
        </pc:spChg>
        <pc:spChg chg="add del">
          <ac:chgData name="Bakthavatchalam, Sharath Kumar" userId="5a80369b-62d2-4430-ac50-9bc726ab27fe" providerId="ADAL" clId="{8DD4E621-1225-4A9C-8C83-F5CCBA9E7247}" dt="2024-06-19T06:56:50.281" v="182" actId="26606"/>
          <ac:spMkLst>
            <pc:docMk/>
            <pc:sldMk cId="1837539813" sldId="267"/>
            <ac:spMk id="69" creationId="{99F74EB5-E547-4FB4-95F5-BCC788F3C4A0}"/>
          </ac:spMkLst>
        </pc:spChg>
        <pc:spChg chg="add del">
          <ac:chgData name="Bakthavatchalam, Sharath Kumar" userId="5a80369b-62d2-4430-ac50-9bc726ab27fe" providerId="ADAL" clId="{8DD4E621-1225-4A9C-8C83-F5CCBA9E7247}" dt="2024-06-19T06:56:53.416" v="184" actId="26606"/>
          <ac:spMkLst>
            <pc:docMk/>
            <pc:sldMk cId="1837539813" sldId="267"/>
            <ac:spMk id="71" creationId="{6753252F-4873-4F63-801D-CC719279A7D5}"/>
          </ac:spMkLst>
        </pc:spChg>
        <pc:spChg chg="add del">
          <ac:chgData name="Bakthavatchalam, Sharath Kumar" userId="5a80369b-62d2-4430-ac50-9bc726ab27fe" providerId="ADAL" clId="{8DD4E621-1225-4A9C-8C83-F5CCBA9E7247}" dt="2024-06-19T06:56:53.416" v="184" actId="26606"/>
          <ac:spMkLst>
            <pc:docMk/>
            <pc:sldMk cId="1837539813" sldId="267"/>
            <ac:spMk id="72" creationId="{047C8CCB-F95D-4249-92DD-651249D3535A}"/>
          </ac:spMkLst>
        </pc:spChg>
        <pc:spChg chg="add del">
          <ac:chgData name="Bakthavatchalam, Sharath Kumar" userId="5a80369b-62d2-4430-ac50-9bc726ab27fe" providerId="ADAL" clId="{8DD4E621-1225-4A9C-8C83-F5CCBA9E7247}" dt="2024-06-19T06:56:54.994" v="186" actId="26606"/>
          <ac:spMkLst>
            <pc:docMk/>
            <pc:sldMk cId="1837539813" sldId="267"/>
            <ac:spMk id="74" creationId="{7301F447-EEF7-48F5-AF73-7566EE7F64AD}"/>
          </ac:spMkLst>
        </pc:spChg>
        <pc:spChg chg="add del">
          <ac:chgData name="Bakthavatchalam, Sharath Kumar" userId="5a80369b-62d2-4430-ac50-9bc726ab27fe" providerId="ADAL" clId="{8DD4E621-1225-4A9C-8C83-F5CCBA9E7247}" dt="2024-06-19T06:56:54.994" v="186" actId="26606"/>
          <ac:spMkLst>
            <pc:docMk/>
            <pc:sldMk cId="1837539813" sldId="267"/>
            <ac:spMk id="75" creationId="{F7117410-A2A4-4085-9ADC-46744551DBDE}"/>
          </ac:spMkLst>
        </pc:spChg>
        <pc:spChg chg="add del">
          <ac:chgData name="Bakthavatchalam, Sharath Kumar" userId="5a80369b-62d2-4430-ac50-9bc726ab27fe" providerId="ADAL" clId="{8DD4E621-1225-4A9C-8C83-F5CCBA9E7247}" dt="2024-06-19T06:56:54.994" v="186" actId="26606"/>
          <ac:spMkLst>
            <pc:docMk/>
            <pc:sldMk cId="1837539813" sldId="267"/>
            <ac:spMk id="76" creationId="{99F74EB5-E547-4FB4-95F5-BCC788F3C4A0}"/>
          </ac:spMkLst>
        </pc:spChg>
        <pc:spChg chg="add del">
          <ac:chgData name="Bakthavatchalam, Sharath Kumar" userId="5a80369b-62d2-4430-ac50-9bc726ab27fe" providerId="ADAL" clId="{8DD4E621-1225-4A9C-8C83-F5CCBA9E7247}" dt="2024-06-19T06:58:10.596" v="201" actId="26606"/>
          <ac:spMkLst>
            <pc:docMk/>
            <pc:sldMk cId="1837539813" sldId="267"/>
            <ac:spMk id="78" creationId="{6753252F-4873-4F63-801D-CC719279A7D5}"/>
          </ac:spMkLst>
        </pc:spChg>
        <pc:spChg chg="add del">
          <ac:chgData name="Bakthavatchalam, Sharath Kumar" userId="5a80369b-62d2-4430-ac50-9bc726ab27fe" providerId="ADAL" clId="{8DD4E621-1225-4A9C-8C83-F5CCBA9E7247}" dt="2024-06-19T06:58:10.596" v="201" actId="26606"/>
          <ac:spMkLst>
            <pc:docMk/>
            <pc:sldMk cId="1837539813" sldId="267"/>
            <ac:spMk id="79" creationId="{047C8CCB-F95D-4249-92DD-651249D3535A}"/>
          </ac:spMkLst>
        </pc:spChg>
        <pc:spChg chg="add del">
          <ac:chgData name="Bakthavatchalam, Sharath Kumar" userId="5a80369b-62d2-4430-ac50-9bc726ab27fe" providerId="ADAL" clId="{8DD4E621-1225-4A9C-8C83-F5CCBA9E7247}" dt="2024-06-19T06:58:00.304" v="196" actId="26606"/>
          <ac:spMkLst>
            <pc:docMk/>
            <pc:sldMk cId="1837539813" sldId="267"/>
            <ac:spMk id="84" creationId="{D4771268-CB57-404A-9271-370EB28F6090}"/>
          </ac:spMkLst>
        </pc:spChg>
        <pc:spChg chg="add del">
          <ac:chgData name="Bakthavatchalam, Sharath Kumar" userId="5a80369b-62d2-4430-ac50-9bc726ab27fe" providerId="ADAL" clId="{8DD4E621-1225-4A9C-8C83-F5CCBA9E7247}" dt="2024-06-19T06:58:04.730" v="198" actId="26606"/>
          <ac:spMkLst>
            <pc:docMk/>
            <pc:sldMk cId="1837539813" sldId="267"/>
            <ac:spMk id="86" creationId="{047C8CCB-F95D-4249-92DD-651249D3535A}"/>
          </ac:spMkLst>
        </pc:spChg>
        <pc:spChg chg="add del">
          <ac:chgData name="Bakthavatchalam, Sharath Kumar" userId="5a80369b-62d2-4430-ac50-9bc726ab27fe" providerId="ADAL" clId="{8DD4E621-1225-4A9C-8C83-F5CCBA9E7247}" dt="2024-06-19T06:58:04.730" v="198" actId="26606"/>
          <ac:spMkLst>
            <pc:docMk/>
            <pc:sldMk cId="1837539813" sldId="267"/>
            <ac:spMk id="87" creationId="{6753252F-4873-4F63-801D-CC719279A7D5}"/>
          </ac:spMkLst>
        </pc:spChg>
        <pc:spChg chg="add del">
          <ac:chgData name="Bakthavatchalam, Sharath Kumar" userId="5a80369b-62d2-4430-ac50-9bc726ab27fe" providerId="ADAL" clId="{8DD4E621-1225-4A9C-8C83-F5CCBA9E7247}" dt="2024-06-19T07:32:43.087" v="208" actId="26606"/>
          <ac:spMkLst>
            <pc:docMk/>
            <pc:sldMk cId="1837539813" sldId="267"/>
            <ac:spMk id="88" creationId="{84D4DDB8-B68F-45B0-9F62-C4279996F672}"/>
          </ac:spMkLst>
        </pc:spChg>
        <pc:spChg chg="add del">
          <ac:chgData name="Bakthavatchalam, Sharath Kumar" userId="5a80369b-62d2-4430-ac50-9bc726ab27fe" providerId="ADAL" clId="{8DD4E621-1225-4A9C-8C83-F5CCBA9E7247}" dt="2024-06-19T06:58:10.567" v="200" actId="26606"/>
          <ac:spMkLst>
            <pc:docMk/>
            <pc:sldMk cId="1837539813" sldId="267"/>
            <ac:spMk id="89" creationId="{6753252F-4873-4F63-801D-CC719279A7D5}"/>
          </ac:spMkLst>
        </pc:spChg>
        <pc:spChg chg="add del">
          <ac:chgData name="Bakthavatchalam, Sharath Kumar" userId="5a80369b-62d2-4430-ac50-9bc726ab27fe" providerId="ADAL" clId="{8DD4E621-1225-4A9C-8C83-F5CCBA9E7247}" dt="2024-06-19T06:58:10.567" v="200" actId="26606"/>
          <ac:spMkLst>
            <pc:docMk/>
            <pc:sldMk cId="1837539813" sldId="267"/>
            <ac:spMk id="90" creationId="{047C8CCB-F95D-4249-92DD-651249D3535A}"/>
          </ac:spMkLst>
        </pc:spChg>
        <pc:spChg chg="add del">
          <ac:chgData name="Bakthavatchalam, Sharath Kumar" userId="5a80369b-62d2-4430-ac50-9bc726ab27fe" providerId="ADAL" clId="{8DD4E621-1225-4A9C-8C83-F5CCBA9E7247}" dt="2024-06-19T07:32:43.087" v="208" actId="26606"/>
          <ac:spMkLst>
            <pc:docMk/>
            <pc:sldMk cId="1837539813" sldId="267"/>
            <ac:spMk id="92" creationId="{08C9B587-E65E-4B52-B37C-ABEBB6E87928}"/>
          </ac:spMkLst>
        </pc:spChg>
        <pc:spChg chg="add del">
          <ac:chgData name="Bakthavatchalam, Sharath Kumar" userId="5a80369b-62d2-4430-ac50-9bc726ab27fe" providerId="ADAL" clId="{8DD4E621-1225-4A9C-8C83-F5CCBA9E7247}" dt="2024-06-19T07:32:43.087" v="208" actId="26606"/>
          <ac:spMkLst>
            <pc:docMk/>
            <pc:sldMk cId="1837539813" sldId="267"/>
            <ac:spMk id="93" creationId="{5DCB5928-DC7D-4612-9922-441966E15627}"/>
          </ac:spMkLst>
        </pc:spChg>
        <pc:spChg chg="add del">
          <ac:chgData name="Bakthavatchalam, Sharath Kumar" userId="5a80369b-62d2-4430-ac50-9bc726ab27fe" providerId="ADAL" clId="{8DD4E621-1225-4A9C-8C83-F5CCBA9E7247}" dt="2024-06-19T07:32:43.087" v="208" actId="26606"/>
          <ac:spMkLst>
            <pc:docMk/>
            <pc:sldMk cId="1837539813" sldId="267"/>
            <ac:spMk id="94" creationId="{682C1161-1736-45EC-99B7-33F3CAE9D517}"/>
          </ac:spMkLst>
        </pc:spChg>
        <pc:spChg chg="add del">
          <ac:chgData name="Bakthavatchalam, Sharath Kumar" userId="5a80369b-62d2-4430-ac50-9bc726ab27fe" providerId="ADAL" clId="{8DD4E621-1225-4A9C-8C83-F5CCBA9E7247}" dt="2024-06-19T07:32:43.087" v="208" actId="26606"/>
          <ac:spMkLst>
            <pc:docMk/>
            <pc:sldMk cId="1837539813" sldId="267"/>
            <ac:spMk id="95" creationId="{AF2F604E-43BE-4DC3-B983-E071523364F8}"/>
          </ac:spMkLst>
        </pc:spChg>
        <pc:spChg chg="add del">
          <ac:chgData name="Bakthavatchalam, Sharath Kumar" userId="5a80369b-62d2-4430-ac50-9bc726ab27fe" providerId="ADAL" clId="{8DD4E621-1225-4A9C-8C83-F5CCBA9E7247}" dt="2024-06-19T07:32:35.922" v="203" actId="26606"/>
          <ac:spMkLst>
            <pc:docMk/>
            <pc:sldMk cId="1837539813" sldId="267"/>
            <ac:spMk id="100" creationId="{56E9B3E6-E277-4D68-BA48-9CB43FFBD6E2}"/>
          </ac:spMkLst>
        </pc:spChg>
        <pc:spChg chg="add">
          <ac:chgData name="Bakthavatchalam, Sharath Kumar" userId="5a80369b-62d2-4430-ac50-9bc726ab27fe" providerId="ADAL" clId="{8DD4E621-1225-4A9C-8C83-F5CCBA9E7247}" dt="2024-06-19T07:32:43.087" v="208" actId="26606"/>
          <ac:spMkLst>
            <pc:docMk/>
            <pc:sldMk cId="1837539813" sldId="267"/>
            <ac:spMk id="104" creationId="{9DECDBF4-02B6-4BB4-B65B-B8107AD6A9E8}"/>
          </ac:spMkLst>
        </pc:spChg>
        <pc:spChg chg="add del">
          <ac:chgData name="Bakthavatchalam, Sharath Kumar" userId="5a80369b-62d2-4430-ac50-9bc726ab27fe" providerId="ADAL" clId="{8DD4E621-1225-4A9C-8C83-F5CCBA9E7247}" dt="2024-06-19T07:32:35.922" v="203" actId="26606"/>
          <ac:spMkLst>
            <pc:docMk/>
            <pc:sldMk cId="1837539813" sldId="267"/>
            <ac:spMk id="107" creationId="{D5B0017B-2ECA-49AF-B397-DC140825DF8D}"/>
          </ac:spMkLst>
        </pc:spChg>
        <pc:spChg chg="add del">
          <ac:chgData name="Bakthavatchalam, Sharath Kumar" userId="5a80369b-62d2-4430-ac50-9bc726ab27fe" providerId="ADAL" clId="{8DD4E621-1225-4A9C-8C83-F5CCBA9E7247}" dt="2024-06-19T07:32:39.846" v="205" actId="26606"/>
          <ac:spMkLst>
            <pc:docMk/>
            <pc:sldMk cId="1837539813" sldId="267"/>
            <ac:spMk id="111" creationId="{53B021B3-DE93-4AB7-8A18-CF5F1CED88B8}"/>
          </ac:spMkLst>
        </pc:spChg>
        <pc:spChg chg="add del">
          <ac:chgData name="Bakthavatchalam, Sharath Kumar" userId="5a80369b-62d2-4430-ac50-9bc726ab27fe" providerId="ADAL" clId="{8DD4E621-1225-4A9C-8C83-F5CCBA9E7247}" dt="2024-06-19T07:32:39.846" v="205" actId="26606"/>
          <ac:spMkLst>
            <pc:docMk/>
            <pc:sldMk cId="1837539813" sldId="267"/>
            <ac:spMk id="112" creationId="{52D502E5-F6B4-4D58-B4AE-FC466FF15EE8}"/>
          </ac:spMkLst>
        </pc:spChg>
        <pc:spChg chg="add del">
          <ac:chgData name="Bakthavatchalam, Sharath Kumar" userId="5a80369b-62d2-4430-ac50-9bc726ab27fe" providerId="ADAL" clId="{8DD4E621-1225-4A9C-8C83-F5CCBA9E7247}" dt="2024-06-19T07:32:39.846" v="205" actId="26606"/>
          <ac:spMkLst>
            <pc:docMk/>
            <pc:sldMk cId="1837539813" sldId="267"/>
            <ac:spMk id="113" creationId="{9DECDBF4-02B6-4BB4-B65B-B8107AD6A9E8}"/>
          </ac:spMkLst>
        </pc:spChg>
        <pc:spChg chg="add del">
          <ac:chgData name="Bakthavatchalam, Sharath Kumar" userId="5a80369b-62d2-4430-ac50-9bc726ab27fe" providerId="ADAL" clId="{8DD4E621-1225-4A9C-8C83-F5CCBA9E7247}" dt="2024-06-19T07:32:43.011" v="207" actId="26606"/>
          <ac:spMkLst>
            <pc:docMk/>
            <pc:sldMk cId="1837539813" sldId="267"/>
            <ac:spMk id="115" creationId="{924D84CD-5280-4B52-B96E-8EDAA2B20C51}"/>
          </ac:spMkLst>
        </pc:spChg>
        <pc:spChg chg="add del">
          <ac:chgData name="Bakthavatchalam, Sharath Kumar" userId="5a80369b-62d2-4430-ac50-9bc726ab27fe" providerId="ADAL" clId="{8DD4E621-1225-4A9C-8C83-F5CCBA9E7247}" dt="2024-06-19T07:32:43.011" v="207" actId="26606"/>
          <ac:spMkLst>
            <pc:docMk/>
            <pc:sldMk cId="1837539813" sldId="267"/>
            <ac:spMk id="116" creationId="{3E65D517-46E4-8037-A63D-629DE1253A89}"/>
          </ac:spMkLst>
        </pc:spChg>
        <pc:spChg chg="add">
          <ac:chgData name="Bakthavatchalam, Sharath Kumar" userId="5a80369b-62d2-4430-ac50-9bc726ab27fe" providerId="ADAL" clId="{8DD4E621-1225-4A9C-8C83-F5CCBA9E7247}" dt="2024-06-19T07:32:43.087" v="208" actId="26606"/>
          <ac:spMkLst>
            <pc:docMk/>
            <pc:sldMk cId="1837539813" sldId="267"/>
            <ac:spMk id="118" creationId="{53B021B3-DE93-4AB7-8A18-CF5F1CED88B8}"/>
          </ac:spMkLst>
        </pc:spChg>
        <pc:spChg chg="add">
          <ac:chgData name="Bakthavatchalam, Sharath Kumar" userId="5a80369b-62d2-4430-ac50-9bc726ab27fe" providerId="ADAL" clId="{8DD4E621-1225-4A9C-8C83-F5CCBA9E7247}" dt="2024-06-19T07:32:43.087" v="208" actId="26606"/>
          <ac:spMkLst>
            <pc:docMk/>
            <pc:sldMk cId="1837539813" sldId="267"/>
            <ac:spMk id="119" creationId="{52D502E5-F6B4-4D58-B4AE-FC466FF15EE8}"/>
          </ac:spMkLst>
        </pc:spChg>
        <pc:grpChg chg="add del">
          <ac:chgData name="Bakthavatchalam, Sharath Kumar" userId="5a80369b-62d2-4430-ac50-9bc726ab27fe" providerId="ADAL" clId="{8DD4E621-1225-4A9C-8C83-F5CCBA9E7247}" dt="2024-06-19T06:55:35.932" v="154" actId="26606"/>
          <ac:grpSpMkLst>
            <pc:docMk/>
            <pc:sldMk cId="1837539813" sldId="267"/>
            <ac:grpSpMk id="19" creationId="{9523617D-D84A-4054-95AA-9F89131D5FBB}"/>
          </ac:grpSpMkLst>
        </pc:grpChg>
        <pc:grpChg chg="add del">
          <ac:chgData name="Bakthavatchalam, Sharath Kumar" userId="5a80369b-62d2-4430-ac50-9bc726ab27fe" providerId="ADAL" clId="{8DD4E621-1225-4A9C-8C83-F5CCBA9E7247}" dt="2024-06-19T07:32:35.922" v="203" actId="26606"/>
          <ac:grpSpMkLst>
            <pc:docMk/>
            <pc:sldMk cId="1837539813" sldId="267"/>
            <ac:grpSpMk id="102" creationId="{AE1C45F0-260A-458C-96ED-C1F6D2151219}"/>
          </ac:grpSpMkLst>
        </pc:grpChg>
        <pc:graphicFrameChg chg="add mod modGraphic">
          <ac:chgData name="Bakthavatchalam, Sharath Kumar" userId="5a80369b-62d2-4430-ac50-9bc726ab27fe" providerId="ADAL" clId="{8DD4E621-1225-4A9C-8C83-F5CCBA9E7247}" dt="2024-06-19T07:32:43.087" v="208" actId="26606"/>
          <ac:graphicFrameMkLst>
            <pc:docMk/>
            <pc:sldMk cId="1837539813" sldId="267"/>
            <ac:graphicFrameMk id="4" creationId="{FA24721C-62E8-1A86-EB3B-625D3845F3CB}"/>
          </ac:graphicFrameMkLst>
        </pc:graphicFrameChg>
        <pc:cxnChg chg="add del">
          <ac:chgData name="Bakthavatchalam, Sharath Kumar" userId="5a80369b-62d2-4430-ac50-9bc726ab27fe" providerId="ADAL" clId="{8DD4E621-1225-4A9C-8C83-F5CCBA9E7247}" dt="2024-06-19T07:32:35.922" v="203" actId="26606"/>
          <ac:cxnSpMkLst>
            <pc:docMk/>
            <pc:sldMk cId="1837539813" sldId="267"/>
            <ac:cxnSpMk id="109" creationId="{6CF1BAF6-AD41-4082-B212-8A1F9A2E8779}"/>
          </ac:cxnSpMkLst>
        </pc:cxnChg>
      </pc:sldChg>
      <pc:sldChg chg="addSp modSp new mod setBg">
        <pc:chgData name="Bakthavatchalam, Sharath Kumar" userId="5a80369b-62d2-4430-ac50-9bc726ab27fe" providerId="ADAL" clId="{8DD4E621-1225-4A9C-8C83-F5CCBA9E7247}" dt="2024-06-19T07:38:41.352" v="248" actId="26606"/>
        <pc:sldMkLst>
          <pc:docMk/>
          <pc:sldMk cId="1343109085" sldId="268"/>
        </pc:sldMkLst>
        <pc:spChg chg="mod">
          <ac:chgData name="Bakthavatchalam, Sharath Kumar" userId="5a80369b-62d2-4430-ac50-9bc726ab27fe" providerId="ADAL" clId="{8DD4E621-1225-4A9C-8C83-F5CCBA9E7247}" dt="2024-06-19T07:38:41.352" v="248" actId="26606"/>
          <ac:spMkLst>
            <pc:docMk/>
            <pc:sldMk cId="1343109085" sldId="268"/>
            <ac:spMk id="2" creationId="{717D6D36-AEB7-4A7F-01A9-DEA6DB40627D}"/>
          </ac:spMkLst>
        </pc:spChg>
        <pc:spChg chg="mod">
          <ac:chgData name="Bakthavatchalam, Sharath Kumar" userId="5a80369b-62d2-4430-ac50-9bc726ab27fe" providerId="ADAL" clId="{8DD4E621-1225-4A9C-8C83-F5CCBA9E7247}" dt="2024-06-19T07:38:41.352" v="248" actId="26606"/>
          <ac:spMkLst>
            <pc:docMk/>
            <pc:sldMk cId="1343109085" sldId="268"/>
            <ac:spMk id="3" creationId="{FAB16013-B01B-3741-6A34-6F784FAB4AA9}"/>
          </ac:spMkLst>
        </pc:spChg>
        <pc:spChg chg="add">
          <ac:chgData name="Bakthavatchalam, Sharath Kumar" userId="5a80369b-62d2-4430-ac50-9bc726ab27fe" providerId="ADAL" clId="{8DD4E621-1225-4A9C-8C83-F5CCBA9E7247}" dt="2024-06-19T07:38:41.352" v="248" actId="26606"/>
          <ac:spMkLst>
            <pc:docMk/>
            <pc:sldMk cId="1343109085" sldId="268"/>
            <ac:spMk id="8" creationId="{7C32DF3D-3F59-481D-A237-77C31AD492C1}"/>
          </ac:spMkLst>
        </pc:spChg>
        <pc:spChg chg="add">
          <ac:chgData name="Bakthavatchalam, Sharath Kumar" userId="5a80369b-62d2-4430-ac50-9bc726ab27fe" providerId="ADAL" clId="{8DD4E621-1225-4A9C-8C83-F5CCBA9E7247}" dt="2024-06-19T07:38:41.352" v="248" actId="26606"/>
          <ac:spMkLst>
            <pc:docMk/>
            <pc:sldMk cId="1343109085" sldId="268"/>
            <ac:spMk id="10" creationId="{32F02326-30C4-4095-988F-932A425AE2DA}"/>
          </ac:spMkLst>
        </pc:spChg>
      </pc:sldChg>
      <pc:sldChg chg="addSp delSp modSp new mod setBg">
        <pc:chgData name="Bakthavatchalam, Sharath Kumar" userId="5a80369b-62d2-4430-ac50-9bc726ab27fe" providerId="ADAL" clId="{8DD4E621-1225-4A9C-8C83-F5CCBA9E7247}" dt="2024-06-19T07:39:05.596" v="253" actId="26606"/>
        <pc:sldMkLst>
          <pc:docMk/>
          <pc:sldMk cId="2777735983" sldId="269"/>
        </pc:sldMkLst>
        <pc:spChg chg="mod">
          <ac:chgData name="Bakthavatchalam, Sharath Kumar" userId="5a80369b-62d2-4430-ac50-9bc726ab27fe" providerId="ADAL" clId="{8DD4E621-1225-4A9C-8C83-F5CCBA9E7247}" dt="2024-06-19T07:39:05.596" v="253" actId="26606"/>
          <ac:spMkLst>
            <pc:docMk/>
            <pc:sldMk cId="2777735983" sldId="269"/>
            <ac:spMk id="2" creationId="{21833C14-2BC9-4DE8-868D-B963F3A22AC6}"/>
          </ac:spMkLst>
        </pc:spChg>
        <pc:spChg chg="del">
          <ac:chgData name="Bakthavatchalam, Sharath Kumar" userId="5a80369b-62d2-4430-ac50-9bc726ab27fe" providerId="ADAL" clId="{8DD4E621-1225-4A9C-8C83-F5CCBA9E7247}" dt="2024-06-19T06:53:27.514" v="145"/>
          <ac:spMkLst>
            <pc:docMk/>
            <pc:sldMk cId="2777735983" sldId="269"/>
            <ac:spMk id="3" creationId="{7829DFFC-9197-7597-9320-C947FA10356E}"/>
          </ac:spMkLst>
        </pc:spChg>
        <pc:spChg chg="add del mod">
          <ac:chgData name="Bakthavatchalam, Sharath Kumar" userId="5a80369b-62d2-4430-ac50-9bc726ab27fe" providerId="ADAL" clId="{8DD4E621-1225-4A9C-8C83-F5CCBA9E7247}" dt="2024-06-19T07:39:05.596" v="253" actId="26606"/>
          <ac:spMkLst>
            <pc:docMk/>
            <pc:sldMk cId="2777735983" sldId="269"/>
            <ac:spMk id="4" creationId="{1C67D7A8-A716-ABB6-7703-37ACDA469765}"/>
          </ac:spMkLst>
        </pc:spChg>
        <pc:spChg chg="add del">
          <ac:chgData name="Bakthavatchalam, Sharath Kumar" userId="5a80369b-62d2-4430-ac50-9bc726ab27fe" providerId="ADAL" clId="{8DD4E621-1225-4A9C-8C83-F5CCBA9E7247}" dt="2024-06-19T07:39:05.573" v="252" actId="26606"/>
          <ac:spMkLst>
            <pc:docMk/>
            <pc:sldMk cId="2777735983" sldId="269"/>
            <ac:spMk id="10" creationId="{AE2B703B-46F9-481A-A605-82E2A828C4FA}"/>
          </ac:spMkLst>
        </pc:spChg>
        <pc:spChg chg="add del">
          <ac:chgData name="Bakthavatchalam, Sharath Kumar" userId="5a80369b-62d2-4430-ac50-9bc726ab27fe" providerId="ADAL" clId="{8DD4E621-1225-4A9C-8C83-F5CCBA9E7247}" dt="2024-06-19T07:39:05.573" v="252" actId="26606"/>
          <ac:spMkLst>
            <pc:docMk/>
            <pc:sldMk cId="2777735983" sldId="269"/>
            <ac:spMk id="12" creationId="{F13BE4D7-0C3D-4906-B230-A1C5B4665CCF}"/>
          </ac:spMkLst>
        </pc:spChg>
        <pc:spChg chg="add">
          <ac:chgData name="Bakthavatchalam, Sharath Kumar" userId="5a80369b-62d2-4430-ac50-9bc726ab27fe" providerId="ADAL" clId="{8DD4E621-1225-4A9C-8C83-F5CCBA9E7247}" dt="2024-06-19T07:39:05.596" v="253" actId="26606"/>
          <ac:spMkLst>
            <pc:docMk/>
            <pc:sldMk cId="2777735983" sldId="269"/>
            <ac:spMk id="14" creationId="{AE2B703B-46F9-481A-A605-82E2A828C4FA}"/>
          </ac:spMkLst>
        </pc:spChg>
        <pc:spChg chg="add">
          <ac:chgData name="Bakthavatchalam, Sharath Kumar" userId="5a80369b-62d2-4430-ac50-9bc726ab27fe" providerId="ADAL" clId="{8DD4E621-1225-4A9C-8C83-F5CCBA9E7247}" dt="2024-06-19T07:39:05.596" v="253" actId="26606"/>
          <ac:spMkLst>
            <pc:docMk/>
            <pc:sldMk cId="2777735983" sldId="269"/>
            <ac:spMk id="15" creationId="{F13BE4D7-0C3D-4906-B230-A1C5B4665CCF}"/>
          </ac:spMkLst>
        </pc:spChg>
        <pc:graphicFrameChg chg="add del">
          <ac:chgData name="Bakthavatchalam, Sharath Kumar" userId="5a80369b-62d2-4430-ac50-9bc726ab27fe" providerId="ADAL" clId="{8DD4E621-1225-4A9C-8C83-F5CCBA9E7247}" dt="2024-06-19T07:39:05.573" v="252" actId="26606"/>
          <ac:graphicFrameMkLst>
            <pc:docMk/>
            <pc:sldMk cId="2777735983" sldId="269"/>
            <ac:graphicFrameMk id="6" creationId="{384FDBF9-6E50-F6D7-21D2-CC1158877608}"/>
          </ac:graphicFrameMkLst>
        </pc:graphicFrameChg>
        <pc:graphicFrameChg chg="add">
          <ac:chgData name="Bakthavatchalam, Sharath Kumar" userId="5a80369b-62d2-4430-ac50-9bc726ab27fe" providerId="ADAL" clId="{8DD4E621-1225-4A9C-8C83-F5CCBA9E7247}" dt="2024-06-19T07:39:05.596" v="253" actId="26606"/>
          <ac:graphicFrameMkLst>
            <pc:docMk/>
            <pc:sldMk cId="2777735983" sldId="269"/>
            <ac:graphicFrameMk id="16" creationId="{E70067E4-C2AA-4337-A7C6-D2C1DFDD54BA}"/>
          </ac:graphicFrameMkLst>
        </pc:graphicFrameChg>
      </pc:sldChg>
      <pc:sldChg chg="new">
        <pc:chgData name="Bakthavatchalam, Sharath Kumar" userId="5a80369b-62d2-4430-ac50-9bc726ab27fe" providerId="ADAL" clId="{8DD4E621-1225-4A9C-8C83-F5CCBA9E7247}" dt="2024-06-19T06:53:42.503" v="146" actId="680"/>
        <pc:sldMkLst>
          <pc:docMk/>
          <pc:sldMk cId="503968856" sldId="270"/>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6BC2A66B-7D25-4582-B7B5-92F46BA78DA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8663B6E-A7E0-48B3-A5AA-4F1969F4D9A4}">
      <dgm:prSet/>
      <dgm:spPr/>
      <dgm:t>
        <a:bodyPr/>
        <a:lstStyle/>
        <a:p>
          <a:r>
            <a:rPr lang="en-US" b="1" i="0" baseline="0"/>
            <a:t>Definition</a:t>
          </a:r>
          <a:r>
            <a:rPr lang="en-US" b="0" i="0" baseline="0"/>
            <a:t>: Boosting is an ensemble technique to improve the performance of machine learning models by combining multiple weak learners to form a strong learner.</a:t>
          </a:r>
          <a:endParaRPr lang="en-US"/>
        </a:p>
      </dgm:t>
    </dgm:pt>
    <dgm:pt modelId="{0C6F09AC-1F18-41F4-A584-47A980D309AB}" type="parTrans" cxnId="{65CF5CA1-E258-4B59-B1B6-D16723D489E4}">
      <dgm:prSet/>
      <dgm:spPr/>
      <dgm:t>
        <a:bodyPr/>
        <a:lstStyle/>
        <a:p>
          <a:endParaRPr lang="en-US"/>
        </a:p>
      </dgm:t>
    </dgm:pt>
    <dgm:pt modelId="{162170A4-6922-4828-B0DB-D542BD21ABD5}" type="sibTrans" cxnId="{65CF5CA1-E258-4B59-B1B6-D16723D489E4}">
      <dgm:prSet/>
      <dgm:spPr/>
      <dgm:t>
        <a:bodyPr/>
        <a:lstStyle/>
        <a:p>
          <a:endParaRPr lang="en-US"/>
        </a:p>
      </dgm:t>
    </dgm:pt>
    <dgm:pt modelId="{E8014260-43A0-422F-A1EA-9C7116287F0F}">
      <dgm:prSet/>
      <dgm:spPr/>
      <dgm:t>
        <a:bodyPr/>
        <a:lstStyle/>
        <a:p>
          <a:r>
            <a:rPr lang="en-US" b="1" i="0" baseline="0"/>
            <a:t>Purpose</a:t>
          </a:r>
          <a:r>
            <a:rPr lang="en-US" b="0" i="0" baseline="0"/>
            <a:t>: Enhances the prediction power of models, especially useful for complex datasets. </a:t>
          </a:r>
          <a:endParaRPr lang="en-US"/>
        </a:p>
      </dgm:t>
    </dgm:pt>
    <dgm:pt modelId="{D51F20C9-8464-495E-B037-D7E790D1361D}" type="parTrans" cxnId="{DD5BCE3D-7791-438B-A977-C8424D7C381C}">
      <dgm:prSet/>
      <dgm:spPr/>
      <dgm:t>
        <a:bodyPr/>
        <a:lstStyle/>
        <a:p>
          <a:endParaRPr lang="en-US"/>
        </a:p>
      </dgm:t>
    </dgm:pt>
    <dgm:pt modelId="{D37B659F-CA3D-498F-988F-3213EADC7375}" type="sibTrans" cxnId="{DD5BCE3D-7791-438B-A977-C8424D7C381C}">
      <dgm:prSet/>
      <dgm:spPr/>
      <dgm:t>
        <a:bodyPr/>
        <a:lstStyle/>
        <a:p>
          <a:endParaRPr lang="en-US"/>
        </a:p>
      </dgm:t>
    </dgm:pt>
    <dgm:pt modelId="{A76ECDCD-EF43-439E-B152-7B16C4FC7E66}" type="pres">
      <dgm:prSet presAssocID="{6BC2A66B-7D25-4582-B7B5-92F46BA78DAF}" presName="root" presStyleCnt="0">
        <dgm:presLayoutVars>
          <dgm:dir/>
          <dgm:resizeHandles val="exact"/>
        </dgm:presLayoutVars>
      </dgm:prSet>
      <dgm:spPr/>
    </dgm:pt>
    <dgm:pt modelId="{4337ACF8-C703-4F64-B77D-8AE107B971C7}" type="pres">
      <dgm:prSet presAssocID="{6BC2A66B-7D25-4582-B7B5-92F46BA78DAF}" presName="container" presStyleCnt="0">
        <dgm:presLayoutVars>
          <dgm:dir/>
          <dgm:resizeHandles val="exact"/>
        </dgm:presLayoutVars>
      </dgm:prSet>
      <dgm:spPr/>
    </dgm:pt>
    <dgm:pt modelId="{E7D60E2D-05DE-4E56-9E53-A54B8ABEBF30}" type="pres">
      <dgm:prSet presAssocID="{68663B6E-A7E0-48B3-A5AA-4F1969F4D9A4}" presName="compNode" presStyleCnt="0"/>
      <dgm:spPr/>
    </dgm:pt>
    <dgm:pt modelId="{C34DCE20-C28E-4DEA-A226-A1E86F723E21}" type="pres">
      <dgm:prSet presAssocID="{68663B6E-A7E0-48B3-A5AA-4F1969F4D9A4}" presName="iconBgRect" presStyleLbl="bgShp" presStyleIdx="0" presStyleCnt="2"/>
      <dgm:spPr/>
    </dgm:pt>
    <dgm:pt modelId="{075A83F4-35B1-4210-AD59-CD8A434BDD67}" type="pres">
      <dgm:prSet presAssocID="{68663B6E-A7E0-48B3-A5AA-4F1969F4D9A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4FE1F414-2A66-4369-B75F-518E541C7548}" type="pres">
      <dgm:prSet presAssocID="{68663B6E-A7E0-48B3-A5AA-4F1969F4D9A4}" presName="spaceRect" presStyleCnt="0"/>
      <dgm:spPr/>
    </dgm:pt>
    <dgm:pt modelId="{30919172-AFEB-402E-8C85-37A665C82F96}" type="pres">
      <dgm:prSet presAssocID="{68663B6E-A7E0-48B3-A5AA-4F1969F4D9A4}" presName="textRect" presStyleLbl="revTx" presStyleIdx="0" presStyleCnt="2">
        <dgm:presLayoutVars>
          <dgm:chMax val="1"/>
          <dgm:chPref val="1"/>
        </dgm:presLayoutVars>
      </dgm:prSet>
      <dgm:spPr/>
    </dgm:pt>
    <dgm:pt modelId="{18A5DB58-F367-4B9F-89DD-5DBB5E978B45}" type="pres">
      <dgm:prSet presAssocID="{162170A4-6922-4828-B0DB-D542BD21ABD5}" presName="sibTrans" presStyleLbl="sibTrans2D1" presStyleIdx="0" presStyleCnt="0"/>
      <dgm:spPr/>
    </dgm:pt>
    <dgm:pt modelId="{64F68DFE-2C9A-4482-BBA9-7C614818162F}" type="pres">
      <dgm:prSet presAssocID="{E8014260-43A0-422F-A1EA-9C7116287F0F}" presName="compNode" presStyleCnt="0"/>
      <dgm:spPr/>
    </dgm:pt>
    <dgm:pt modelId="{98A9842C-3982-4C28-8A90-04D010BD828C}" type="pres">
      <dgm:prSet presAssocID="{E8014260-43A0-422F-A1EA-9C7116287F0F}" presName="iconBgRect" presStyleLbl="bgShp" presStyleIdx="1" presStyleCnt="2"/>
      <dgm:spPr/>
    </dgm:pt>
    <dgm:pt modelId="{030E2D3E-BA51-4C2A-BC2F-D710C50A53F8}" type="pres">
      <dgm:prSet presAssocID="{E8014260-43A0-422F-A1EA-9C7116287F0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465500CB-5DFF-4194-9590-A3700AC3BCB3}" type="pres">
      <dgm:prSet presAssocID="{E8014260-43A0-422F-A1EA-9C7116287F0F}" presName="spaceRect" presStyleCnt="0"/>
      <dgm:spPr/>
    </dgm:pt>
    <dgm:pt modelId="{8FC76518-5CAF-4477-B733-8234AF0039AE}" type="pres">
      <dgm:prSet presAssocID="{E8014260-43A0-422F-A1EA-9C7116287F0F}" presName="textRect" presStyleLbl="revTx" presStyleIdx="1" presStyleCnt="2">
        <dgm:presLayoutVars>
          <dgm:chMax val="1"/>
          <dgm:chPref val="1"/>
        </dgm:presLayoutVars>
      </dgm:prSet>
      <dgm:spPr/>
    </dgm:pt>
  </dgm:ptLst>
  <dgm:cxnLst>
    <dgm:cxn modelId="{DD5BCE3D-7791-438B-A977-C8424D7C381C}" srcId="{6BC2A66B-7D25-4582-B7B5-92F46BA78DAF}" destId="{E8014260-43A0-422F-A1EA-9C7116287F0F}" srcOrd="1" destOrd="0" parTransId="{D51F20C9-8464-495E-B037-D7E790D1361D}" sibTransId="{D37B659F-CA3D-498F-988F-3213EADC7375}"/>
    <dgm:cxn modelId="{FD24613F-C713-40F3-9FAD-5533805DBBAA}" type="presOf" srcId="{E8014260-43A0-422F-A1EA-9C7116287F0F}" destId="{8FC76518-5CAF-4477-B733-8234AF0039AE}" srcOrd="0" destOrd="0" presId="urn:microsoft.com/office/officeart/2018/2/layout/IconCircleList"/>
    <dgm:cxn modelId="{3B3C9D67-6E66-499C-AD42-839EA0E07321}" type="presOf" srcId="{162170A4-6922-4828-B0DB-D542BD21ABD5}" destId="{18A5DB58-F367-4B9F-89DD-5DBB5E978B45}" srcOrd="0" destOrd="0" presId="urn:microsoft.com/office/officeart/2018/2/layout/IconCircleList"/>
    <dgm:cxn modelId="{9CC38A79-937A-41F7-9D00-1CA9CCB2A304}" type="presOf" srcId="{6BC2A66B-7D25-4582-B7B5-92F46BA78DAF}" destId="{A76ECDCD-EF43-439E-B152-7B16C4FC7E66}" srcOrd="0" destOrd="0" presId="urn:microsoft.com/office/officeart/2018/2/layout/IconCircleList"/>
    <dgm:cxn modelId="{65CF5CA1-E258-4B59-B1B6-D16723D489E4}" srcId="{6BC2A66B-7D25-4582-B7B5-92F46BA78DAF}" destId="{68663B6E-A7E0-48B3-A5AA-4F1969F4D9A4}" srcOrd="0" destOrd="0" parTransId="{0C6F09AC-1F18-41F4-A584-47A980D309AB}" sibTransId="{162170A4-6922-4828-B0DB-D542BD21ABD5}"/>
    <dgm:cxn modelId="{A1DFE5C3-773E-41B0-8136-D6287B2274C3}" type="presOf" srcId="{68663B6E-A7E0-48B3-A5AA-4F1969F4D9A4}" destId="{30919172-AFEB-402E-8C85-37A665C82F96}" srcOrd="0" destOrd="0" presId="urn:microsoft.com/office/officeart/2018/2/layout/IconCircleList"/>
    <dgm:cxn modelId="{624019DE-B2EA-4FF2-BAE4-687F4A2AF9D2}" type="presParOf" srcId="{A76ECDCD-EF43-439E-B152-7B16C4FC7E66}" destId="{4337ACF8-C703-4F64-B77D-8AE107B971C7}" srcOrd="0" destOrd="0" presId="urn:microsoft.com/office/officeart/2018/2/layout/IconCircleList"/>
    <dgm:cxn modelId="{71D9BF3E-7891-4114-863A-CC533CD6EA1A}" type="presParOf" srcId="{4337ACF8-C703-4F64-B77D-8AE107B971C7}" destId="{E7D60E2D-05DE-4E56-9E53-A54B8ABEBF30}" srcOrd="0" destOrd="0" presId="urn:microsoft.com/office/officeart/2018/2/layout/IconCircleList"/>
    <dgm:cxn modelId="{FA9EF336-967A-4770-AF3D-181F24E13487}" type="presParOf" srcId="{E7D60E2D-05DE-4E56-9E53-A54B8ABEBF30}" destId="{C34DCE20-C28E-4DEA-A226-A1E86F723E21}" srcOrd="0" destOrd="0" presId="urn:microsoft.com/office/officeart/2018/2/layout/IconCircleList"/>
    <dgm:cxn modelId="{871381BC-7D8E-49AC-A04F-D594CBFC063F}" type="presParOf" srcId="{E7D60E2D-05DE-4E56-9E53-A54B8ABEBF30}" destId="{075A83F4-35B1-4210-AD59-CD8A434BDD67}" srcOrd="1" destOrd="0" presId="urn:microsoft.com/office/officeart/2018/2/layout/IconCircleList"/>
    <dgm:cxn modelId="{6B2044A0-D797-45BF-8410-68D874AC8D1C}" type="presParOf" srcId="{E7D60E2D-05DE-4E56-9E53-A54B8ABEBF30}" destId="{4FE1F414-2A66-4369-B75F-518E541C7548}" srcOrd="2" destOrd="0" presId="urn:microsoft.com/office/officeart/2018/2/layout/IconCircleList"/>
    <dgm:cxn modelId="{1F4E67D6-D147-4EB7-923D-4C3CE7473DF0}" type="presParOf" srcId="{E7D60E2D-05DE-4E56-9E53-A54B8ABEBF30}" destId="{30919172-AFEB-402E-8C85-37A665C82F96}" srcOrd="3" destOrd="0" presId="urn:microsoft.com/office/officeart/2018/2/layout/IconCircleList"/>
    <dgm:cxn modelId="{E00BC07E-C659-4A2A-B0BB-E6CA64594100}" type="presParOf" srcId="{4337ACF8-C703-4F64-B77D-8AE107B971C7}" destId="{18A5DB58-F367-4B9F-89DD-5DBB5E978B45}" srcOrd="1" destOrd="0" presId="urn:microsoft.com/office/officeart/2018/2/layout/IconCircleList"/>
    <dgm:cxn modelId="{3FEA5A94-DE53-40CB-B738-271319F5679F}" type="presParOf" srcId="{4337ACF8-C703-4F64-B77D-8AE107B971C7}" destId="{64F68DFE-2C9A-4482-BBA9-7C614818162F}" srcOrd="2" destOrd="0" presId="urn:microsoft.com/office/officeart/2018/2/layout/IconCircleList"/>
    <dgm:cxn modelId="{8BC75FFC-F4CC-494B-98D3-8B06A7248386}" type="presParOf" srcId="{64F68DFE-2C9A-4482-BBA9-7C614818162F}" destId="{98A9842C-3982-4C28-8A90-04D010BD828C}" srcOrd="0" destOrd="0" presId="urn:microsoft.com/office/officeart/2018/2/layout/IconCircleList"/>
    <dgm:cxn modelId="{1C32E6A6-B649-4B29-AB6C-1E71DD582561}" type="presParOf" srcId="{64F68DFE-2C9A-4482-BBA9-7C614818162F}" destId="{030E2D3E-BA51-4C2A-BC2F-D710C50A53F8}" srcOrd="1" destOrd="0" presId="urn:microsoft.com/office/officeart/2018/2/layout/IconCircleList"/>
    <dgm:cxn modelId="{D6A23402-9941-425E-A7D6-96814F0E9C39}" type="presParOf" srcId="{64F68DFE-2C9A-4482-BBA9-7C614818162F}" destId="{465500CB-5DFF-4194-9590-A3700AC3BCB3}" srcOrd="2" destOrd="0" presId="urn:microsoft.com/office/officeart/2018/2/layout/IconCircleList"/>
    <dgm:cxn modelId="{910877A9-2E1E-4AD9-968C-F96B35062CD0}" type="presParOf" srcId="{64F68DFE-2C9A-4482-BBA9-7C614818162F}" destId="{8FC76518-5CAF-4477-B733-8234AF0039A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78AB04-849A-49FF-ACDC-72E333CD1C32}"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AAAE9C6-E30C-456E-BE43-7C900AB30FDB}">
      <dgm:prSet/>
      <dgm:spPr/>
      <dgm:t>
        <a:bodyPr/>
        <a:lstStyle/>
        <a:p>
          <a:pPr>
            <a:defRPr cap="all"/>
          </a:pPr>
          <a:r>
            <a:rPr lang="en-US" b="0" i="0"/>
            <a:t>Boosting algorithms in machine learning are like having a team of students study together to solve a problem. </a:t>
          </a:r>
          <a:endParaRPr lang="en-US"/>
        </a:p>
      </dgm:t>
    </dgm:pt>
    <dgm:pt modelId="{BC618097-7042-4025-AC05-019098DEBC4E}" type="parTrans" cxnId="{C41FE570-6FE9-431C-BA48-47B2C3D2A6B8}">
      <dgm:prSet/>
      <dgm:spPr/>
      <dgm:t>
        <a:bodyPr/>
        <a:lstStyle/>
        <a:p>
          <a:endParaRPr lang="en-US"/>
        </a:p>
      </dgm:t>
    </dgm:pt>
    <dgm:pt modelId="{A475EA80-36CA-47CF-9FF5-FB4E9AA99D40}" type="sibTrans" cxnId="{C41FE570-6FE9-431C-BA48-47B2C3D2A6B8}">
      <dgm:prSet/>
      <dgm:spPr/>
      <dgm:t>
        <a:bodyPr/>
        <a:lstStyle/>
        <a:p>
          <a:endParaRPr lang="en-US"/>
        </a:p>
      </dgm:t>
    </dgm:pt>
    <dgm:pt modelId="{A4DAB41A-F06D-4908-969B-EBAC0F0DA4C8}">
      <dgm:prSet/>
      <dgm:spPr/>
      <dgm:t>
        <a:bodyPr/>
        <a:lstStyle/>
        <a:p>
          <a:pPr>
            <a:defRPr cap="all"/>
          </a:pPr>
          <a:r>
            <a:rPr lang="en-US" b="0" i="0"/>
            <a:t>Imagine each student starts with a basic understanding of the subject, but none of them are experts. </a:t>
          </a:r>
          <a:endParaRPr lang="en-US"/>
        </a:p>
      </dgm:t>
    </dgm:pt>
    <dgm:pt modelId="{48A00820-8462-4B25-A778-4A9EA463F166}" type="parTrans" cxnId="{F7B6C8EC-848E-4CB3-BF83-7CC86BDCA0CF}">
      <dgm:prSet/>
      <dgm:spPr/>
      <dgm:t>
        <a:bodyPr/>
        <a:lstStyle/>
        <a:p>
          <a:endParaRPr lang="en-US"/>
        </a:p>
      </dgm:t>
    </dgm:pt>
    <dgm:pt modelId="{B3266C28-6462-452B-9ADE-38A3C7B680BC}" type="sibTrans" cxnId="{F7B6C8EC-848E-4CB3-BF83-7CC86BDCA0CF}">
      <dgm:prSet/>
      <dgm:spPr/>
      <dgm:t>
        <a:bodyPr/>
        <a:lstStyle/>
        <a:p>
          <a:endParaRPr lang="en-US"/>
        </a:p>
      </dgm:t>
    </dgm:pt>
    <dgm:pt modelId="{1E468EF0-2C3D-45A6-BAA0-095DB42DF0C4}">
      <dgm:prSet/>
      <dgm:spPr/>
      <dgm:t>
        <a:bodyPr/>
        <a:lstStyle/>
        <a:p>
          <a:pPr>
            <a:defRPr cap="all"/>
          </a:pPr>
          <a:r>
            <a:rPr lang="en-US" b="0" i="0"/>
            <a:t>When they work together, sharing what they know and filling in gaps in each other's knowledge, they can collectively come up with a comprehensive and accurate solution. </a:t>
          </a:r>
          <a:endParaRPr lang="en-US"/>
        </a:p>
      </dgm:t>
    </dgm:pt>
    <dgm:pt modelId="{45AAE837-9D20-4D84-B462-80B291A28669}" type="parTrans" cxnId="{374A57D2-93C4-4A7A-81BB-B9DEBD28F104}">
      <dgm:prSet/>
      <dgm:spPr/>
      <dgm:t>
        <a:bodyPr/>
        <a:lstStyle/>
        <a:p>
          <a:endParaRPr lang="en-US"/>
        </a:p>
      </dgm:t>
    </dgm:pt>
    <dgm:pt modelId="{1CB99070-4F7E-4F47-9928-AA3B7BBBF98C}" type="sibTrans" cxnId="{374A57D2-93C4-4A7A-81BB-B9DEBD28F104}">
      <dgm:prSet/>
      <dgm:spPr/>
      <dgm:t>
        <a:bodyPr/>
        <a:lstStyle/>
        <a:p>
          <a:endParaRPr lang="en-US"/>
        </a:p>
      </dgm:t>
    </dgm:pt>
    <dgm:pt modelId="{0538EE52-B7A8-4FDB-9DF2-89A1BBDEE6EE}">
      <dgm:prSet/>
      <dgm:spPr/>
      <dgm:t>
        <a:bodyPr/>
        <a:lstStyle/>
        <a:p>
          <a:pPr>
            <a:defRPr cap="all"/>
          </a:pPr>
          <a:r>
            <a:rPr lang="en-US" b="0" i="0"/>
            <a:t>This is similar to how boosting algorithms work in machine learning.</a:t>
          </a:r>
          <a:endParaRPr lang="en-US"/>
        </a:p>
      </dgm:t>
    </dgm:pt>
    <dgm:pt modelId="{F7304DC0-0E6B-4BFF-8FE3-0C9A0BDFADDE}" type="parTrans" cxnId="{BDF36C94-CFCE-4147-96FD-04CC030E1F86}">
      <dgm:prSet/>
      <dgm:spPr/>
      <dgm:t>
        <a:bodyPr/>
        <a:lstStyle/>
        <a:p>
          <a:endParaRPr lang="en-US"/>
        </a:p>
      </dgm:t>
    </dgm:pt>
    <dgm:pt modelId="{28301609-2FFE-4962-B4FD-909AC1224CD1}" type="sibTrans" cxnId="{BDF36C94-CFCE-4147-96FD-04CC030E1F86}">
      <dgm:prSet/>
      <dgm:spPr/>
      <dgm:t>
        <a:bodyPr/>
        <a:lstStyle/>
        <a:p>
          <a:endParaRPr lang="en-US"/>
        </a:p>
      </dgm:t>
    </dgm:pt>
    <dgm:pt modelId="{1716D6AD-E4F0-423D-94E2-24FCB77734E2}" type="pres">
      <dgm:prSet presAssocID="{AF78AB04-849A-49FF-ACDC-72E333CD1C32}" presName="root" presStyleCnt="0">
        <dgm:presLayoutVars>
          <dgm:dir/>
          <dgm:resizeHandles val="exact"/>
        </dgm:presLayoutVars>
      </dgm:prSet>
      <dgm:spPr/>
    </dgm:pt>
    <dgm:pt modelId="{66BCF0B3-C5E3-4002-BCC5-911087827EDE}" type="pres">
      <dgm:prSet presAssocID="{1AAAE9C6-E30C-456E-BE43-7C900AB30FDB}" presName="compNode" presStyleCnt="0"/>
      <dgm:spPr/>
    </dgm:pt>
    <dgm:pt modelId="{F26E1ED2-1519-4C7F-9AE5-AF7E578C76B0}" type="pres">
      <dgm:prSet presAssocID="{1AAAE9C6-E30C-456E-BE43-7C900AB30FDB}" presName="iconBgRect" presStyleLbl="bgShp" presStyleIdx="0" presStyleCnt="4"/>
      <dgm:spPr/>
    </dgm:pt>
    <dgm:pt modelId="{D3EEF531-7335-489E-9A2E-C7C99694B304}" type="pres">
      <dgm:prSet presAssocID="{1AAAE9C6-E30C-456E-BE43-7C900AB30FD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8E121A17-035D-4CB6-BEBD-146803D86715}" type="pres">
      <dgm:prSet presAssocID="{1AAAE9C6-E30C-456E-BE43-7C900AB30FDB}" presName="spaceRect" presStyleCnt="0"/>
      <dgm:spPr/>
    </dgm:pt>
    <dgm:pt modelId="{291665E0-7754-459E-B868-960C208B653D}" type="pres">
      <dgm:prSet presAssocID="{1AAAE9C6-E30C-456E-BE43-7C900AB30FDB}" presName="textRect" presStyleLbl="revTx" presStyleIdx="0" presStyleCnt="4">
        <dgm:presLayoutVars>
          <dgm:chMax val="1"/>
          <dgm:chPref val="1"/>
        </dgm:presLayoutVars>
      </dgm:prSet>
      <dgm:spPr/>
    </dgm:pt>
    <dgm:pt modelId="{B9EBA277-34DC-40BC-85B0-CE67FE669F84}" type="pres">
      <dgm:prSet presAssocID="{A475EA80-36CA-47CF-9FF5-FB4E9AA99D40}" presName="sibTrans" presStyleCnt="0"/>
      <dgm:spPr/>
    </dgm:pt>
    <dgm:pt modelId="{7E169F40-D3EE-4CBF-8116-E234FCD1D59F}" type="pres">
      <dgm:prSet presAssocID="{A4DAB41A-F06D-4908-969B-EBAC0F0DA4C8}" presName="compNode" presStyleCnt="0"/>
      <dgm:spPr/>
    </dgm:pt>
    <dgm:pt modelId="{32C9ECE6-B387-4FB9-914E-B39C85276700}" type="pres">
      <dgm:prSet presAssocID="{A4DAB41A-F06D-4908-969B-EBAC0F0DA4C8}" presName="iconBgRect" presStyleLbl="bgShp" presStyleIdx="1" presStyleCnt="4"/>
      <dgm:spPr/>
    </dgm:pt>
    <dgm:pt modelId="{DB27BDCF-F195-45BF-B1F6-31DAF7ABB18A}" type="pres">
      <dgm:prSet presAssocID="{A4DAB41A-F06D-4908-969B-EBAC0F0DA4C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835B1AF4-CAE1-4AD1-A5FA-FAD7DD0DFD3D}" type="pres">
      <dgm:prSet presAssocID="{A4DAB41A-F06D-4908-969B-EBAC0F0DA4C8}" presName="spaceRect" presStyleCnt="0"/>
      <dgm:spPr/>
    </dgm:pt>
    <dgm:pt modelId="{62BD90CC-6FA6-47B7-875D-9C59B7E0E5DE}" type="pres">
      <dgm:prSet presAssocID="{A4DAB41A-F06D-4908-969B-EBAC0F0DA4C8}" presName="textRect" presStyleLbl="revTx" presStyleIdx="1" presStyleCnt="4">
        <dgm:presLayoutVars>
          <dgm:chMax val="1"/>
          <dgm:chPref val="1"/>
        </dgm:presLayoutVars>
      </dgm:prSet>
      <dgm:spPr/>
    </dgm:pt>
    <dgm:pt modelId="{611CA58D-3906-4552-A999-90D7AD22FC24}" type="pres">
      <dgm:prSet presAssocID="{B3266C28-6462-452B-9ADE-38A3C7B680BC}" presName="sibTrans" presStyleCnt="0"/>
      <dgm:spPr/>
    </dgm:pt>
    <dgm:pt modelId="{5CF81926-44A5-464C-9556-161531EBD8F3}" type="pres">
      <dgm:prSet presAssocID="{1E468EF0-2C3D-45A6-BAA0-095DB42DF0C4}" presName="compNode" presStyleCnt="0"/>
      <dgm:spPr/>
    </dgm:pt>
    <dgm:pt modelId="{670A06CA-B825-4D89-B134-572FC8D50A9A}" type="pres">
      <dgm:prSet presAssocID="{1E468EF0-2C3D-45A6-BAA0-095DB42DF0C4}" presName="iconBgRect" presStyleLbl="bgShp" presStyleIdx="2" presStyleCnt="4"/>
      <dgm:spPr/>
    </dgm:pt>
    <dgm:pt modelId="{BBF200F1-0BAF-42E3-A4BD-4D9D4BF602A0}" type="pres">
      <dgm:prSet presAssocID="{1E468EF0-2C3D-45A6-BAA0-095DB42DF0C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Network"/>
        </a:ext>
      </dgm:extLst>
    </dgm:pt>
    <dgm:pt modelId="{77B91AC1-A2EB-4A29-9377-0209B224F4C9}" type="pres">
      <dgm:prSet presAssocID="{1E468EF0-2C3D-45A6-BAA0-095DB42DF0C4}" presName="spaceRect" presStyleCnt="0"/>
      <dgm:spPr/>
    </dgm:pt>
    <dgm:pt modelId="{5A506338-6EA1-4894-913E-30FA220035D1}" type="pres">
      <dgm:prSet presAssocID="{1E468EF0-2C3D-45A6-BAA0-095DB42DF0C4}" presName="textRect" presStyleLbl="revTx" presStyleIdx="2" presStyleCnt="4">
        <dgm:presLayoutVars>
          <dgm:chMax val="1"/>
          <dgm:chPref val="1"/>
        </dgm:presLayoutVars>
      </dgm:prSet>
      <dgm:spPr/>
    </dgm:pt>
    <dgm:pt modelId="{2ECF5458-9A81-45BD-956A-4653297A72DA}" type="pres">
      <dgm:prSet presAssocID="{1CB99070-4F7E-4F47-9928-AA3B7BBBF98C}" presName="sibTrans" presStyleCnt="0"/>
      <dgm:spPr/>
    </dgm:pt>
    <dgm:pt modelId="{EE6B3E69-93C1-4AD1-9078-38DB60E87824}" type="pres">
      <dgm:prSet presAssocID="{0538EE52-B7A8-4FDB-9DF2-89A1BBDEE6EE}" presName="compNode" presStyleCnt="0"/>
      <dgm:spPr/>
    </dgm:pt>
    <dgm:pt modelId="{285E4527-D569-4FF4-8337-AF9F938CF3C9}" type="pres">
      <dgm:prSet presAssocID="{0538EE52-B7A8-4FDB-9DF2-89A1BBDEE6EE}" presName="iconBgRect" presStyleLbl="bgShp" presStyleIdx="3" presStyleCnt="4"/>
      <dgm:spPr/>
    </dgm:pt>
    <dgm:pt modelId="{137A5A42-3180-449D-BAB5-DA5D1E46937A}" type="pres">
      <dgm:prSet presAssocID="{0538EE52-B7A8-4FDB-9DF2-89A1BBDEE6E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91B03326-575C-45C6-8E40-CA4A1A24D63C}" type="pres">
      <dgm:prSet presAssocID="{0538EE52-B7A8-4FDB-9DF2-89A1BBDEE6EE}" presName="spaceRect" presStyleCnt="0"/>
      <dgm:spPr/>
    </dgm:pt>
    <dgm:pt modelId="{718DAF97-C5E7-45C9-962D-030F86827C4C}" type="pres">
      <dgm:prSet presAssocID="{0538EE52-B7A8-4FDB-9DF2-89A1BBDEE6EE}" presName="textRect" presStyleLbl="revTx" presStyleIdx="3" presStyleCnt="4">
        <dgm:presLayoutVars>
          <dgm:chMax val="1"/>
          <dgm:chPref val="1"/>
        </dgm:presLayoutVars>
      </dgm:prSet>
      <dgm:spPr/>
    </dgm:pt>
  </dgm:ptLst>
  <dgm:cxnLst>
    <dgm:cxn modelId="{4E94AE2E-0893-41BF-846E-DD42D5DF7568}" type="presOf" srcId="{A4DAB41A-F06D-4908-969B-EBAC0F0DA4C8}" destId="{62BD90CC-6FA6-47B7-875D-9C59B7E0E5DE}" srcOrd="0" destOrd="0" presId="urn:microsoft.com/office/officeart/2018/5/layout/IconCircleLabelList"/>
    <dgm:cxn modelId="{AF223F30-4FBC-49D4-8AFA-A1F50105258C}" type="presOf" srcId="{1AAAE9C6-E30C-456E-BE43-7C900AB30FDB}" destId="{291665E0-7754-459E-B868-960C208B653D}" srcOrd="0" destOrd="0" presId="urn:microsoft.com/office/officeart/2018/5/layout/IconCircleLabelList"/>
    <dgm:cxn modelId="{C41FE570-6FE9-431C-BA48-47B2C3D2A6B8}" srcId="{AF78AB04-849A-49FF-ACDC-72E333CD1C32}" destId="{1AAAE9C6-E30C-456E-BE43-7C900AB30FDB}" srcOrd="0" destOrd="0" parTransId="{BC618097-7042-4025-AC05-019098DEBC4E}" sibTransId="{A475EA80-36CA-47CF-9FF5-FB4E9AA99D40}"/>
    <dgm:cxn modelId="{BDF36C94-CFCE-4147-96FD-04CC030E1F86}" srcId="{AF78AB04-849A-49FF-ACDC-72E333CD1C32}" destId="{0538EE52-B7A8-4FDB-9DF2-89A1BBDEE6EE}" srcOrd="3" destOrd="0" parTransId="{F7304DC0-0E6B-4BFF-8FE3-0C9A0BDFADDE}" sibTransId="{28301609-2FFE-4962-B4FD-909AC1224CD1}"/>
    <dgm:cxn modelId="{BC6F549C-DA7D-4B9B-A796-787D25911E45}" type="presOf" srcId="{AF78AB04-849A-49FF-ACDC-72E333CD1C32}" destId="{1716D6AD-E4F0-423D-94E2-24FCB77734E2}" srcOrd="0" destOrd="0" presId="urn:microsoft.com/office/officeart/2018/5/layout/IconCircleLabelList"/>
    <dgm:cxn modelId="{374A57D2-93C4-4A7A-81BB-B9DEBD28F104}" srcId="{AF78AB04-849A-49FF-ACDC-72E333CD1C32}" destId="{1E468EF0-2C3D-45A6-BAA0-095DB42DF0C4}" srcOrd="2" destOrd="0" parTransId="{45AAE837-9D20-4D84-B462-80B291A28669}" sibTransId="{1CB99070-4F7E-4F47-9928-AA3B7BBBF98C}"/>
    <dgm:cxn modelId="{F5124AE2-F03B-41A2-8410-BE7310FECFB3}" type="presOf" srcId="{1E468EF0-2C3D-45A6-BAA0-095DB42DF0C4}" destId="{5A506338-6EA1-4894-913E-30FA220035D1}" srcOrd="0" destOrd="0" presId="urn:microsoft.com/office/officeart/2018/5/layout/IconCircleLabelList"/>
    <dgm:cxn modelId="{F7B6C8EC-848E-4CB3-BF83-7CC86BDCA0CF}" srcId="{AF78AB04-849A-49FF-ACDC-72E333CD1C32}" destId="{A4DAB41A-F06D-4908-969B-EBAC0F0DA4C8}" srcOrd="1" destOrd="0" parTransId="{48A00820-8462-4B25-A778-4A9EA463F166}" sibTransId="{B3266C28-6462-452B-9ADE-38A3C7B680BC}"/>
    <dgm:cxn modelId="{CA1A9FF7-77F1-410E-AFB5-94A42D010F79}" type="presOf" srcId="{0538EE52-B7A8-4FDB-9DF2-89A1BBDEE6EE}" destId="{718DAF97-C5E7-45C9-962D-030F86827C4C}" srcOrd="0" destOrd="0" presId="urn:microsoft.com/office/officeart/2018/5/layout/IconCircleLabelList"/>
    <dgm:cxn modelId="{8D2D1741-F7E9-4D42-BD19-836F462FFEF6}" type="presParOf" srcId="{1716D6AD-E4F0-423D-94E2-24FCB77734E2}" destId="{66BCF0B3-C5E3-4002-BCC5-911087827EDE}" srcOrd="0" destOrd="0" presId="urn:microsoft.com/office/officeart/2018/5/layout/IconCircleLabelList"/>
    <dgm:cxn modelId="{72E3CA1B-2D0E-4D0F-B6AF-C96D81AA7A0D}" type="presParOf" srcId="{66BCF0B3-C5E3-4002-BCC5-911087827EDE}" destId="{F26E1ED2-1519-4C7F-9AE5-AF7E578C76B0}" srcOrd="0" destOrd="0" presId="urn:microsoft.com/office/officeart/2018/5/layout/IconCircleLabelList"/>
    <dgm:cxn modelId="{28A4C5AB-EE82-4268-AE50-B488C6A34F8D}" type="presParOf" srcId="{66BCF0B3-C5E3-4002-BCC5-911087827EDE}" destId="{D3EEF531-7335-489E-9A2E-C7C99694B304}" srcOrd="1" destOrd="0" presId="urn:microsoft.com/office/officeart/2018/5/layout/IconCircleLabelList"/>
    <dgm:cxn modelId="{09369260-E512-4CAA-BE1E-BC8C0CB9C362}" type="presParOf" srcId="{66BCF0B3-C5E3-4002-BCC5-911087827EDE}" destId="{8E121A17-035D-4CB6-BEBD-146803D86715}" srcOrd="2" destOrd="0" presId="urn:microsoft.com/office/officeart/2018/5/layout/IconCircleLabelList"/>
    <dgm:cxn modelId="{B92BF339-4C0E-4E07-BAA0-8E6A7D2A6A88}" type="presParOf" srcId="{66BCF0B3-C5E3-4002-BCC5-911087827EDE}" destId="{291665E0-7754-459E-B868-960C208B653D}" srcOrd="3" destOrd="0" presId="urn:microsoft.com/office/officeart/2018/5/layout/IconCircleLabelList"/>
    <dgm:cxn modelId="{BC17F10B-F8EB-4E5E-A3AF-220B2E4ABAE8}" type="presParOf" srcId="{1716D6AD-E4F0-423D-94E2-24FCB77734E2}" destId="{B9EBA277-34DC-40BC-85B0-CE67FE669F84}" srcOrd="1" destOrd="0" presId="urn:microsoft.com/office/officeart/2018/5/layout/IconCircleLabelList"/>
    <dgm:cxn modelId="{8CB0C282-189D-4DD6-A0F7-E0E6EF789D77}" type="presParOf" srcId="{1716D6AD-E4F0-423D-94E2-24FCB77734E2}" destId="{7E169F40-D3EE-4CBF-8116-E234FCD1D59F}" srcOrd="2" destOrd="0" presId="urn:microsoft.com/office/officeart/2018/5/layout/IconCircleLabelList"/>
    <dgm:cxn modelId="{15486E63-B5E1-4497-8F23-60BCF0BEE7F2}" type="presParOf" srcId="{7E169F40-D3EE-4CBF-8116-E234FCD1D59F}" destId="{32C9ECE6-B387-4FB9-914E-B39C85276700}" srcOrd="0" destOrd="0" presId="urn:microsoft.com/office/officeart/2018/5/layout/IconCircleLabelList"/>
    <dgm:cxn modelId="{305EB856-B5F8-4221-A106-02A5D32F9FA5}" type="presParOf" srcId="{7E169F40-D3EE-4CBF-8116-E234FCD1D59F}" destId="{DB27BDCF-F195-45BF-B1F6-31DAF7ABB18A}" srcOrd="1" destOrd="0" presId="urn:microsoft.com/office/officeart/2018/5/layout/IconCircleLabelList"/>
    <dgm:cxn modelId="{FBB32C36-17AA-4F7A-9FE5-181E10A9D3A0}" type="presParOf" srcId="{7E169F40-D3EE-4CBF-8116-E234FCD1D59F}" destId="{835B1AF4-CAE1-4AD1-A5FA-FAD7DD0DFD3D}" srcOrd="2" destOrd="0" presId="urn:microsoft.com/office/officeart/2018/5/layout/IconCircleLabelList"/>
    <dgm:cxn modelId="{8F67136F-99A8-4DF8-9B1C-9DCDB2FF9F26}" type="presParOf" srcId="{7E169F40-D3EE-4CBF-8116-E234FCD1D59F}" destId="{62BD90CC-6FA6-47B7-875D-9C59B7E0E5DE}" srcOrd="3" destOrd="0" presId="urn:microsoft.com/office/officeart/2018/5/layout/IconCircleLabelList"/>
    <dgm:cxn modelId="{8A154ED4-2FD5-44ED-926D-232CCF37D64A}" type="presParOf" srcId="{1716D6AD-E4F0-423D-94E2-24FCB77734E2}" destId="{611CA58D-3906-4552-A999-90D7AD22FC24}" srcOrd="3" destOrd="0" presId="urn:microsoft.com/office/officeart/2018/5/layout/IconCircleLabelList"/>
    <dgm:cxn modelId="{AC4D9859-EF81-45B1-87B4-EB7BDEE849BF}" type="presParOf" srcId="{1716D6AD-E4F0-423D-94E2-24FCB77734E2}" destId="{5CF81926-44A5-464C-9556-161531EBD8F3}" srcOrd="4" destOrd="0" presId="urn:microsoft.com/office/officeart/2018/5/layout/IconCircleLabelList"/>
    <dgm:cxn modelId="{964639E7-A7BA-42BD-BA51-618225297832}" type="presParOf" srcId="{5CF81926-44A5-464C-9556-161531EBD8F3}" destId="{670A06CA-B825-4D89-B134-572FC8D50A9A}" srcOrd="0" destOrd="0" presId="urn:microsoft.com/office/officeart/2018/5/layout/IconCircleLabelList"/>
    <dgm:cxn modelId="{2B4BB449-E18D-4781-9466-A9133A1D1DBE}" type="presParOf" srcId="{5CF81926-44A5-464C-9556-161531EBD8F3}" destId="{BBF200F1-0BAF-42E3-A4BD-4D9D4BF602A0}" srcOrd="1" destOrd="0" presId="urn:microsoft.com/office/officeart/2018/5/layout/IconCircleLabelList"/>
    <dgm:cxn modelId="{E0F439FA-DC5A-4952-B173-F44B314E21F7}" type="presParOf" srcId="{5CF81926-44A5-464C-9556-161531EBD8F3}" destId="{77B91AC1-A2EB-4A29-9377-0209B224F4C9}" srcOrd="2" destOrd="0" presId="urn:microsoft.com/office/officeart/2018/5/layout/IconCircleLabelList"/>
    <dgm:cxn modelId="{81139ABD-7687-4189-AB95-38CE5DF5687A}" type="presParOf" srcId="{5CF81926-44A5-464C-9556-161531EBD8F3}" destId="{5A506338-6EA1-4894-913E-30FA220035D1}" srcOrd="3" destOrd="0" presId="urn:microsoft.com/office/officeart/2018/5/layout/IconCircleLabelList"/>
    <dgm:cxn modelId="{F6E9E997-8060-452B-A393-1F56E28DF96D}" type="presParOf" srcId="{1716D6AD-E4F0-423D-94E2-24FCB77734E2}" destId="{2ECF5458-9A81-45BD-956A-4653297A72DA}" srcOrd="5" destOrd="0" presId="urn:microsoft.com/office/officeart/2018/5/layout/IconCircleLabelList"/>
    <dgm:cxn modelId="{5CF44004-22FD-474F-A09D-310F8F352C5A}" type="presParOf" srcId="{1716D6AD-E4F0-423D-94E2-24FCB77734E2}" destId="{EE6B3E69-93C1-4AD1-9078-38DB60E87824}" srcOrd="6" destOrd="0" presId="urn:microsoft.com/office/officeart/2018/5/layout/IconCircleLabelList"/>
    <dgm:cxn modelId="{83215C45-ED48-44E0-BB66-46AA9B675BF6}" type="presParOf" srcId="{EE6B3E69-93C1-4AD1-9078-38DB60E87824}" destId="{285E4527-D569-4FF4-8337-AF9F938CF3C9}" srcOrd="0" destOrd="0" presId="urn:microsoft.com/office/officeart/2018/5/layout/IconCircleLabelList"/>
    <dgm:cxn modelId="{298D2ED2-2FE5-482C-8F00-A770C59D92C1}" type="presParOf" srcId="{EE6B3E69-93C1-4AD1-9078-38DB60E87824}" destId="{137A5A42-3180-449D-BAB5-DA5D1E46937A}" srcOrd="1" destOrd="0" presId="urn:microsoft.com/office/officeart/2018/5/layout/IconCircleLabelList"/>
    <dgm:cxn modelId="{7C507066-6A9A-4F9F-B158-FE3FE889567E}" type="presParOf" srcId="{EE6B3E69-93C1-4AD1-9078-38DB60E87824}" destId="{91B03326-575C-45C6-8E40-CA4A1A24D63C}" srcOrd="2" destOrd="0" presId="urn:microsoft.com/office/officeart/2018/5/layout/IconCircleLabelList"/>
    <dgm:cxn modelId="{443612C6-8180-4A98-A3FF-38B394E79D01}" type="presParOf" srcId="{EE6B3E69-93C1-4AD1-9078-38DB60E87824}" destId="{718DAF97-C5E7-45C9-962D-030F86827C4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16646C-EA6B-4C60-8323-134E3C1533C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B7744AD-0166-4483-A152-4D628BC65AE1}">
      <dgm:prSet/>
      <dgm:spPr/>
      <dgm:t>
        <a:bodyPr/>
        <a:lstStyle/>
        <a:p>
          <a:r>
            <a:rPr lang="en-US" b="0" i="0"/>
            <a:t>Weak Learners: Think of each student as a "weak learner." Alone, they might not get everything right, but together, they can cover more ground and make fewer mistakes.</a:t>
          </a:r>
          <a:endParaRPr lang="en-US"/>
        </a:p>
      </dgm:t>
    </dgm:pt>
    <dgm:pt modelId="{97F78842-0989-47BB-8495-346550422728}" type="parTrans" cxnId="{60E4DEA1-2558-4EE5-85FF-2CD8DFBE3BB1}">
      <dgm:prSet/>
      <dgm:spPr/>
      <dgm:t>
        <a:bodyPr/>
        <a:lstStyle/>
        <a:p>
          <a:endParaRPr lang="en-US"/>
        </a:p>
      </dgm:t>
    </dgm:pt>
    <dgm:pt modelId="{419C0469-714D-4B8A-B4D2-6845E03AFFFC}" type="sibTrans" cxnId="{60E4DEA1-2558-4EE5-85FF-2CD8DFBE3BB1}">
      <dgm:prSet/>
      <dgm:spPr/>
      <dgm:t>
        <a:bodyPr/>
        <a:lstStyle/>
        <a:p>
          <a:endParaRPr lang="en-US"/>
        </a:p>
      </dgm:t>
    </dgm:pt>
    <dgm:pt modelId="{211997B3-99DD-4600-B553-F17C37ECCDBC}">
      <dgm:prSet/>
      <dgm:spPr/>
      <dgm:t>
        <a:bodyPr/>
        <a:lstStyle/>
        <a:p>
          <a:r>
            <a:rPr lang="en-US" b="0" i="0"/>
            <a:t>Sequential Learning: Just like the students learn from each other's mistakes and successes, boosting algorithms learn from their own mistakes. After each round of learning, they adjust their approach based on what didn't work well before.</a:t>
          </a:r>
          <a:endParaRPr lang="en-US"/>
        </a:p>
      </dgm:t>
    </dgm:pt>
    <dgm:pt modelId="{4D691972-74AC-44B8-B741-B148E3735734}" type="parTrans" cxnId="{CD4B621E-DC98-4569-B496-23D0F5DA36FC}">
      <dgm:prSet/>
      <dgm:spPr/>
      <dgm:t>
        <a:bodyPr/>
        <a:lstStyle/>
        <a:p>
          <a:endParaRPr lang="en-US"/>
        </a:p>
      </dgm:t>
    </dgm:pt>
    <dgm:pt modelId="{F3F4CAB8-1CCF-4FBB-824A-CE7B1196AC16}" type="sibTrans" cxnId="{CD4B621E-DC98-4569-B496-23D0F5DA36FC}">
      <dgm:prSet/>
      <dgm:spPr/>
      <dgm:t>
        <a:bodyPr/>
        <a:lstStyle/>
        <a:p>
          <a:endParaRPr lang="en-US"/>
        </a:p>
      </dgm:t>
    </dgm:pt>
    <dgm:pt modelId="{B6DBEBB0-A5D8-4EDA-9C7E-317F623B4413}">
      <dgm:prSet/>
      <dgm:spPr/>
      <dgm:t>
        <a:bodyPr/>
        <a:lstStyle/>
        <a:p>
          <a:r>
            <a:rPr lang="en-US" b="0" i="0"/>
            <a:t>Improving Accuracy: By continuously refining their approach, the team of students (and the boosting algorithm) gets better at solving the problem. This collective improvement leads to a more accurate and reliable solution.</a:t>
          </a:r>
          <a:endParaRPr lang="en-US"/>
        </a:p>
      </dgm:t>
    </dgm:pt>
    <dgm:pt modelId="{0570BD34-F522-456C-A783-3078EB3F06DA}" type="parTrans" cxnId="{834C7F0F-48A9-4EFA-969A-E5AD0D3B22EF}">
      <dgm:prSet/>
      <dgm:spPr/>
      <dgm:t>
        <a:bodyPr/>
        <a:lstStyle/>
        <a:p>
          <a:endParaRPr lang="en-US"/>
        </a:p>
      </dgm:t>
    </dgm:pt>
    <dgm:pt modelId="{B166028E-A272-4A3B-BD9B-E7B850D8EF28}" type="sibTrans" cxnId="{834C7F0F-48A9-4EFA-969A-E5AD0D3B22EF}">
      <dgm:prSet/>
      <dgm:spPr/>
      <dgm:t>
        <a:bodyPr/>
        <a:lstStyle/>
        <a:p>
          <a:endParaRPr lang="en-US"/>
        </a:p>
      </dgm:t>
    </dgm:pt>
    <dgm:pt modelId="{2138E298-A408-4058-8B97-ED995EEEE342}">
      <dgm:prSet/>
      <dgm:spPr/>
      <dgm:t>
        <a:bodyPr/>
        <a:lstStyle/>
        <a:p>
          <a:r>
            <a:rPr lang="en-US" b="0" i="0"/>
            <a:t>Handling Different Problems: Whether it's identifying objects in pictures or predicting sales trends, boosting algorithms can adapt to various challenges by adjusting how they combine the knowledge of their "students" (the weak learners).</a:t>
          </a:r>
          <a:endParaRPr lang="en-US"/>
        </a:p>
      </dgm:t>
    </dgm:pt>
    <dgm:pt modelId="{CD945747-D16E-4962-BE85-49BAB78541E0}" type="parTrans" cxnId="{23FCA4BF-6D34-4152-AC37-085D10A9D1EB}">
      <dgm:prSet/>
      <dgm:spPr/>
      <dgm:t>
        <a:bodyPr/>
        <a:lstStyle/>
        <a:p>
          <a:endParaRPr lang="en-US"/>
        </a:p>
      </dgm:t>
    </dgm:pt>
    <dgm:pt modelId="{FF14EE3F-F8A2-4656-970D-4AF83E750680}" type="sibTrans" cxnId="{23FCA4BF-6D34-4152-AC37-085D10A9D1EB}">
      <dgm:prSet/>
      <dgm:spPr/>
      <dgm:t>
        <a:bodyPr/>
        <a:lstStyle/>
        <a:p>
          <a:endParaRPr lang="en-US"/>
        </a:p>
      </dgm:t>
    </dgm:pt>
    <dgm:pt modelId="{5D31C666-FB55-472C-A1E9-B277E28E7A47}">
      <dgm:prSet/>
      <dgm:spPr/>
      <dgm:t>
        <a:bodyPr/>
        <a:lstStyle/>
        <a:p>
          <a:r>
            <a:rPr lang="en-US" b="0" i="0"/>
            <a:t>In essence, boosting algorithms are about teamwork in machine learning. By combining the efforts of multiple weaker models, they create a stronger, more accurate model that can tackle complex problems more effectively.</a:t>
          </a:r>
          <a:endParaRPr lang="en-US"/>
        </a:p>
      </dgm:t>
    </dgm:pt>
    <dgm:pt modelId="{652B42BB-1679-4A0A-97A7-C15917DDFF69}" type="parTrans" cxnId="{14B50D17-7311-46FB-900C-F2E02288D419}">
      <dgm:prSet/>
      <dgm:spPr/>
      <dgm:t>
        <a:bodyPr/>
        <a:lstStyle/>
        <a:p>
          <a:endParaRPr lang="en-US"/>
        </a:p>
      </dgm:t>
    </dgm:pt>
    <dgm:pt modelId="{D7409119-6C48-42BA-AAA5-B2807FF72667}" type="sibTrans" cxnId="{14B50D17-7311-46FB-900C-F2E02288D419}">
      <dgm:prSet/>
      <dgm:spPr/>
      <dgm:t>
        <a:bodyPr/>
        <a:lstStyle/>
        <a:p>
          <a:endParaRPr lang="en-US"/>
        </a:p>
      </dgm:t>
    </dgm:pt>
    <dgm:pt modelId="{0E7A7678-6828-4ED1-9077-EB482C684E26}" type="pres">
      <dgm:prSet presAssocID="{E416646C-EA6B-4C60-8323-134E3C1533CB}" presName="root" presStyleCnt="0">
        <dgm:presLayoutVars>
          <dgm:dir/>
          <dgm:resizeHandles val="exact"/>
        </dgm:presLayoutVars>
      </dgm:prSet>
      <dgm:spPr/>
    </dgm:pt>
    <dgm:pt modelId="{A485C7AB-F93F-4361-925F-5D6BE108CC23}" type="pres">
      <dgm:prSet presAssocID="{4B7744AD-0166-4483-A152-4D628BC65AE1}" presName="compNode" presStyleCnt="0"/>
      <dgm:spPr/>
    </dgm:pt>
    <dgm:pt modelId="{115E4701-2054-4B76-9A2B-F04E355DC049}" type="pres">
      <dgm:prSet presAssocID="{4B7744AD-0166-4483-A152-4D628BC65AE1}" presName="bgRect" presStyleLbl="bgShp" presStyleIdx="0" presStyleCnt="5"/>
      <dgm:spPr/>
    </dgm:pt>
    <dgm:pt modelId="{6DBCF557-3582-4A19-803B-3E0A383FB398}" type="pres">
      <dgm:prSet presAssocID="{4B7744AD-0166-4483-A152-4D628BC65AE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fused Person"/>
        </a:ext>
      </dgm:extLst>
    </dgm:pt>
    <dgm:pt modelId="{46BC432D-F02F-4572-9B3F-EDA5C0BAE534}" type="pres">
      <dgm:prSet presAssocID="{4B7744AD-0166-4483-A152-4D628BC65AE1}" presName="spaceRect" presStyleCnt="0"/>
      <dgm:spPr/>
    </dgm:pt>
    <dgm:pt modelId="{4F4398C3-8103-4E83-B357-9F7DB12E8406}" type="pres">
      <dgm:prSet presAssocID="{4B7744AD-0166-4483-A152-4D628BC65AE1}" presName="parTx" presStyleLbl="revTx" presStyleIdx="0" presStyleCnt="5">
        <dgm:presLayoutVars>
          <dgm:chMax val="0"/>
          <dgm:chPref val="0"/>
        </dgm:presLayoutVars>
      </dgm:prSet>
      <dgm:spPr/>
    </dgm:pt>
    <dgm:pt modelId="{F9914DD6-8DA0-4CCA-8443-BFD78FEC9E66}" type="pres">
      <dgm:prSet presAssocID="{419C0469-714D-4B8A-B4D2-6845E03AFFFC}" presName="sibTrans" presStyleCnt="0"/>
      <dgm:spPr/>
    </dgm:pt>
    <dgm:pt modelId="{D02A1259-312C-4B3C-9544-EA91FC5AD451}" type="pres">
      <dgm:prSet presAssocID="{211997B3-99DD-4600-B553-F17C37ECCDBC}" presName="compNode" presStyleCnt="0"/>
      <dgm:spPr/>
    </dgm:pt>
    <dgm:pt modelId="{2FA4B7AB-7E7A-4889-BFBA-33ADDE0D2562}" type="pres">
      <dgm:prSet presAssocID="{211997B3-99DD-4600-B553-F17C37ECCDBC}" presName="bgRect" presStyleLbl="bgShp" presStyleIdx="1" presStyleCnt="5"/>
      <dgm:spPr/>
    </dgm:pt>
    <dgm:pt modelId="{D24F2FDE-3A16-4527-A66A-BF75012DA309}" type="pres">
      <dgm:prSet presAssocID="{211997B3-99DD-4600-B553-F17C37ECCDB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04A46B00-9B46-4DC6-994C-CE8F152D6889}" type="pres">
      <dgm:prSet presAssocID="{211997B3-99DD-4600-B553-F17C37ECCDBC}" presName="spaceRect" presStyleCnt="0"/>
      <dgm:spPr/>
    </dgm:pt>
    <dgm:pt modelId="{7EEC5C81-8CA6-498F-9C43-E02BC8806CF3}" type="pres">
      <dgm:prSet presAssocID="{211997B3-99DD-4600-B553-F17C37ECCDBC}" presName="parTx" presStyleLbl="revTx" presStyleIdx="1" presStyleCnt="5">
        <dgm:presLayoutVars>
          <dgm:chMax val="0"/>
          <dgm:chPref val="0"/>
        </dgm:presLayoutVars>
      </dgm:prSet>
      <dgm:spPr/>
    </dgm:pt>
    <dgm:pt modelId="{BF8B6B89-E59C-460C-8BD4-94B4C304C494}" type="pres">
      <dgm:prSet presAssocID="{F3F4CAB8-1CCF-4FBB-824A-CE7B1196AC16}" presName="sibTrans" presStyleCnt="0"/>
      <dgm:spPr/>
    </dgm:pt>
    <dgm:pt modelId="{37094F15-71F0-4122-A162-3BC6A8E859CD}" type="pres">
      <dgm:prSet presAssocID="{B6DBEBB0-A5D8-4EDA-9C7E-317F623B4413}" presName="compNode" presStyleCnt="0"/>
      <dgm:spPr/>
    </dgm:pt>
    <dgm:pt modelId="{8E5F668E-21FB-4DE7-9DBB-B145B2D807AE}" type="pres">
      <dgm:prSet presAssocID="{B6DBEBB0-A5D8-4EDA-9C7E-317F623B4413}" presName="bgRect" presStyleLbl="bgShp" presStyleIdx="2" presStyleCnt="5"/>
      <dgm:spPr/>
    </dgm:pt>
    <dgm:pt modelId="{EF948D04-2A40-4626-B8EC-5FA18E8251CD}" type="pres">
      <dgm:prSet presAssocID="{B6DBEBB0-A5D8-4EDA-9C7E-317F623B441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7FBDCF13-FCBA-4B47-B4DC-152BD5A4F84D}" type="pres">
      <dgm:prSet presAssocID="{B6DBEBB0-A5D8-4EDA-9C7E-317F623B4413}" presName="spaceRect" presStyleCnt="0"/>
      <dgm:spPr/>
    </dgm:pt>
    <dgm:pt modelId="{6552A2F6-3304-4C30-BD27-354DA5955710}" type="pres">
      <dgm:prSet presAssocID="{B6DBEBB0-A5D8-4EDA-9C7E-317F623B4413}" presName="parTx" presStyleLbl="revTx" presStyleIdx="2" presStyleCnt="5">
        <dgm:presLayoutVars>
          <dgm:chMax val="0"/>
          <dgm:chPref val="0"/>
        </dgm:presLayoutVars>
      </dgm:prSet>
      <dgm:spPr/>
    </dgm:pt>
    <dgm:pt modelId="{E4C5E8FF-F811-42B5-8A34-3EFE7D20E85F}" type="pres">
      <dgm:prSet presAssocID="{B166028E-A272-4A3B-BD9B-E7B850D8EF28}" presName="sibTrans" presStyleCnt="0"/>
      <dgm:spPr/>
    </dgm:pt>
    <dgm:pt modelId="{26892D1B-2E00-498F-AD52-B9CBD571B18E}" type="pres">
      <dgm:prSet presAssocID="{2138E298-A408-4058-8B97-ED995EEEE342}" presName="compNode" presStyleCnt="0"/>
      <dgm:spPr/>
    </dgm:pt>
    <dgm:pt modelId="{7F4B4D68-9196-4FF1-A3AB-4EF4814707B8}" type="pres">
      <dgm:prSet presAssocID="{2138E298-A408-4058-8B97-ED995EEEE342}" presName="bgRect" presStyleLbl="bgShp" presStyleIdx="3" presStyleCnt="5"/>
      <dgm:spPr/>
    </dgm:pt>
    <dgm:pt modelId="{95FEECD3-389F-4878-9295-BA4B16152B70}" type="pres">
      <dgm:prSet presAssocID="{2138E298-A408-4058-8B97-ED995EEEE34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A35E9213-0E46-4FD9-9631-82442B9F6ABA}" type="pres">
      <dgm:prSet presAssocID="{2138E298-A408-4058-8B97-ED995EEEE342}" presName="spaceRect" presStyleCnt="0"/>
      <dgm:spPr/>
    </dgm:pt>
    <dgm:pt modelId="{87314BCD-42C8-412C-9392-1907CD336C9D}" type="pres">
      <dgm:prSet presAssocID="{2138E298-A408-4058-8B97-ED995EEEE342}" presName="parTx" presStyleLbl="revTx" presStyleIdx="3" presStyleCnt="5">
        <dgm:presLayoutVars>
          <dgm:chMax val="0"/>
          <dgm:chPref val="0"/>
        </dgm:presLayoutVars>
      </dgm:prSet>
      <dgm:spPr/>
    </dgm:pt>
    <dgm:pt modelId="{9FC4294A-284A-4B9C-9F1F-2FFF41CC16A6}" type="pres">
      <dgm:prSet presAssocID="{FF14EE3F-F8A2-4656-970D-4AF83E750680}" presName="sibTrans" presStyleCnt="0"/>
      <dgm:spPr/>
    </dgm:pt>
    <dgm:pt modelId="{223B67C1-9D62-474E-BB8A-88BE69DCD8F5}" type="pres">
      <dgm:prSet presAssocID="{5D31C666-FB55-472C-A1E9-B277E28E7A47}" presName="compNode" presStyleCnt="0"/>
      <dgm:spPr/>
    </dgm:pt>
    <dgm:pt modelId="{6AE996D5-6362-4E71-B00A-CF1B3576F047}" type="pres">
      <dgm:prSet presAssocID="{5D31C666-FB55-472C-A1E9-B277E28E7A47}" presName="bgRect" presStyleLbl="bgShp" presStyleIdx="4" presStyleCnt="5"/>
      <dgm:spPr/>
    </dgm:pt>
    <dgm:pt modelId="{688A56EB-A3C5-4A04-BA50-A94EE17B38AC}" type="pres">
      <dgm:prSet presAssocID="{5D31C666-FB55-472C-A1E9-B277E28E7A4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grammer"/>
        </a:ext>
      </dgm:extLst>
    </dgm:pt>
    <dgm:pt modelId="{E737A32B-B5D9-4B5F-82C0-7E9F6872CF9D}" type="pres">
      <dgm:prSet presAssocID="{5D31C666-FB55-472C-A1E9-B277E28E7A47}" presName="spaceRect" presStyleCnt="0"/>
      <dgm:spPr/>
    </dgm:pt>
    <dgm:pt modelId="{7AC45919-3720-464E-940C-4CF2B10DE02A}" type="pres">
      <dgm:prSet presAssocID="{5D31C666-FB55-472C-A1E9-B277E28E7A47}" presName="parTx" presStyleLbl="revTx" presStyleIdx="4" presStyleCnt="5">
        <dgm:presLayoutVars>
          <dgm:chMax val="0"/>
          <dgm:chPref val="0"/>
        </dgm:presLayoutVars>
      </dgm:prSet>
      <dgm:spPr/>
    </dgm:pt>
  </dgm:ptLst>
  <dgm:cxnLst>
    <dgm:cxn modelId="{834C7F0F-48A9-4EFA-969A-E5AD0D3B22EF}" srcId="{E416646C-EA6B-4C60-8323-134E3C1533CB}" destId="{B6DBEBB0-A5D8-4EDA-9C7E-317F623B4413}" srcOrd="2" destOrd="0" parTransId="{0570BD34-F522-456C-A783-3078EB3F06DA}" sibTransId="{B166028E-A272-4A3B-BD9B-E7B850D8EF28}"/>
    <dgm:cxn modelId="{14B50D17-7311-46FB-900C-F2E02288D419}" srcId="{E416646C-EA6B-4C60-8323-134E3C1533CB}" destId="{5D31C666-FB55-472C-A1E9-B277E28E7A47}" srcOrd="4" destOrd="0" parTransId="{652B42BB-1679-4A0A-97A7-C15917DDFF69}" sibTransId="{D7409119-6C48-42BA-AAA5-B2807FF72667}"/>
    <dgm:cxn modelId="{CD4B621E-DC98-4569-B496-23D0F5DA36FC}" srcId="{E416646C-EA6B-4C60-8323-134E3C1533CB}" destId="{211997B3-99DD-4600-B553-F17C37ECCDBC}" srcOrd="1" destOrd="0" parTransId="{4D691972-74AC-44B8-B741-B148E3735734}" sibTransId="{F3F4CAB8-1CCF-4FBB-824A-CE7B1196AC16}"/>
    <dgm:cxn modelId="{D3169028-6EBB-4BB9-BECE-7D3AE3A2A2E7}" type="presOf" srcId="{5D31C666-FB55-472C-A1E9-B277E28E7A47}" destId="{7AC45919-3720-464E-940C-4CF2B10DE02A}" srcOrd="0" destOrd="0" presId="urn:microsoft.com/office/officeart/2018/2/layout/IconVerticalSolidList"/>
    <dgm:cxn modelId="{0C148570-5C42-40BA-A525-CBE06A5834E7}" type="presOf" srcId="{4B7744AD-0166-4483-A152-4D628BC65AE1}" destId="{4F4398C3-8103-4E83-B357-9F7DB12E8406}" srcOrd="0" destOrd="0" presId="urn:microsoft.com/office/officeart/2018/2/layout/IconVerticalSolidList"/>
    <dgm:cxn modelId="{60E4DEA1-2558-4EE5-85FF-2CD8DFBE3BB1}" srcId="{E416646C-EA6B-4C60-8323-134E3C1533CB}" destId="{4B7744AD-0166-4483-A152-4D628BC65AE1}" srcOrd="0" destOrd="0" parTransId="{97F78842-0989-47BB-8495-346550422728}" sibTransId="{419C0469-714D-4B8A-B4D2-6845E03AFFFC}"/>
    <dgm:cxn modelId="{849C0FA5-B99C-41E4-9AEB-DF35E7E89062}" type="presOf" srcId="{B6DBEBB0-A5D8-4EDA-9C7E-317F623B4413}" destId="{6552A2F6-3304-4C30-BD27-354DA5955710}" srcOrd="0" destOrd="0" presId="urn:microsoft.com/office/officeart/2018/2/layout/IconVerticalSolidList"/>
    <dgm:cxn modelId="{23FCA4BF-6D34-4152-AC37-085D10A9D1EB}" srcId="{E416646C-EA6B-4C60-8323-134E3C1533CB}" destId="{2138E298-A408-4058-8B97-ED995EEEE342}" srcOrd="3" destOrd="0" parTransId="{CD945747-D16E-4962-BE85-49BAB78541E0}" sibTransId="{FF14EE3F-F8A2-4656-970D-4AF83E750680}"/>
    <dgm:cxn modelId="{EDF866CF-5A6D-4C55-AE02-A51B9A6F21C4}" type="presOf" srcId="{E416646C-EA6B-4C60-8323-134E3C1533CB}" destId="{0E7A7678-6828-4ED1-9077-EB482C684E26}" srcOrd="0" destOrd="0" presId="urn:microsoft.com/office/officeart/2018/2/layout/IconVerticalSolidList"/>
    <dgm:cxn modelId="{6E4A50D5-1F4A-41B4-87D2-254DBD794371}" type="presOf" srcId="{211997B3-99DD-4600-B553-F17C37ECCDBC}" destId="{7EEC5C81-8CA6-498F-9C43-E02BC8806CF3}" srcOrd="0" destOrd="0" presId="urn:microsoft.com/office/officeart/2018/2/layout/IconVerticalSolidList"/>
    <dgm:cxn modelId="{D40A12DE-954E-49FF-AE49-A29D7E8B4B04}" type="presOf" srcId="{2138E298-A408-4058-8B97-ED995EEEE342}" destId="{87314BCD-42C8-412C-9392-1907CD336C9D}" srcOrd="0" destOrd="0" presId="urn:microsoft.com/office/officeart/2018/2/layout/IconVerticalSolidList"/>
    <dgm:cxn modelId="{69414884-43AB-404E-8F99-AA236D5566EC}" type="presParOf" srcId="{0E7A7678-6828-4ED1-9077-EB482C684E26}" destId="{A485C7AB-F93F-4361-925F-5D6BE108CC23}" srcOrd="0" destOrd="0" presId="urn:microsoft.com/office/officeart/2018/2/layout/IconVerticalSolidList"/>
    <dgm:cxn modelId="{AB40BB8E-7E44-436E-B7F4-EBB75B7D99BF}" type="presParOf" srcId="{A485C7AB-F93F-4361-925F-5D6BE108CC23}" destId="{115E4701-2054-4B76-9A2B-F04E355DC049}" srcOrd="0" destOrd="0" presId="urn:microsoft.com/office/officeart/2018/2/layout/IconVerticalSolidList"/>
    <dgm:cxn modelId="{16BC013A-640D-4C68-9F48-1354AB323D40}" type="presParOf" srcId="{A485C7AB-F93F-4361-925F-5D6BE108CC23}" destId="{6DBCF557-3582-4A19-803B-3E0A383FB398}" srcOrd="1" destOrd="0" presId="urn:microsoft.com/office/officeart/2018/2/layout/IconVerticalSolidList"/>
    <dgm:cxn modelId="{749347E7-0F23-4423-BC9C-C57C5AA8BF1D}" type="presParOf" srcId="{A485C7AB-F93F-4361-925F-5D6BE108CC23}" destId="{46BC432D-F02F-4572-9B3F-EDA5C0BAE534}" srcOrd="2" destOrd="0" presId="urn:microsoft.com/office/officeart/2018/2/layout/IconVerticalSolidList"/>
    <dgm:cxn modelId="{37D938DC-61A1-4986-99E6-88138EA63F1C}" type="presParOf" srcId="{A485C7AB-F93F-4361-925F-5D6BE108CC23}" destId="{4F4398C3-8103-4E83-B357-9F7DB12E8406}" srcOrd="3" destOrd="0" presId="urn:microsoft.com/office/officeart/2018/2/layout/IconVerticalSolidList"/>
    <dgm:cxn modelId="{BA3D3D54-60E2-4669-87CF-3EDE31A543EE}" type="presParOf" srcId="{0E7A7678-6828-4ED1-9077-EB482C684E26}" destId="{F9914DD6-8DA0-4CCA-8443-BFD78FEC9E66}" srcOrd="1" destOrd="0" presId="urn:microsoft.com/office/officeart/2018/2/layout/IconVerticalSolidList"/>
    <dgm:cxn modelId="{8064160B-959D-4E42-939F-ED1F51DA8543}" type="presParOf" srcId="{0E7A7678-6828-4ED1-9077-EB482C684E26}" destId="{D02A1259-312C-4B3C-9544-EA91FC5AD451}" srcOrd="2" destOrd="0" presId="urn:microsoft.com/office/officeart/2018/2/layout/IconVerticalSolidList"/>
    <dgm:cxn modelId="{3744FC49-3AED-4389-ADA0-A757E8335D38}" type="presParOf" srcId="{D02A1259-312C-4B3C-9544-EA91FC5AD451}" destId="{2FA4B7AB-7E7A-4889-BFBA-33ADDE0D2562}" srcOrd="0" destOrd="0" presId="urn:microsoft.com/office/officeart/2018/2/layout/IconVerticalSolidList"/>
    <dgm:cxn modelId="{DFCE832E-8A3A-40E8-8589-1DE725EEEA81}" type="presParOf" srcId="{D02A1259-312C-4B3C-9544-EA91FC5AD451}" destId="{D24F2FDE-3A16-4527-A66A-BF75012DA309}" srcOrd="1" destOrd="0" presId="urn:microsoft.com/office/officeart/2018/2/layout/IconVerticalSolidList"/>
    <dgm:cxn modelId="{BD245E73-0F99-4544-9B70-8E3B40F91C1E}" type="presParOf" srcId="{D02A1259-312C-4B3C-9544-EA91FC5AD451}" destId="{04A46B00-9B46-4DC6-994C-CE8F152D6889}" srcOrd="2" destOrd="0" presId="urn:microsoft.com/office/officeart/2018/2/layout/IconVerticalSolidList"/>
    <dgm:cxn modelId="{DA32BC0D-2E83-4249-B105-72CB81062981}" type="presParOf" srcId="{D02A1259-312C-4B3C-9544-EA91FC5AD451}" destId="{7EEC5C81-8CA6-498F-9C43-E02BC8806CF3}" srcOrd="3" destOrd="0" presId="urn:microsoft.com/office/officeart/2018/2/layout/IconVerticalSolidList"/>
    <dgm:cxn modelId="{F1028C35-94D9-475D-B7FE-83FE7781AA96}" type="presParOf" srcId="{0E7A7678-6828-4ED1-9077-EB482C684E26}" destId="{BF8B6B89-E59C-460C-8BD4-94B4C304C494}" srcOrd="3" destOrd="0" presId="urn:microsoft.com/office/officeart/2018/2/layout/IconVerticalSolidList"/>
    <dgm:cxn modelId="{682715B9-34A7-466B-B2F2-69178C992679}" type="presParOf" srcId="{0E7A7678-6828-4ED1-9077-EB482C684E26}" destId="{37094F15-71F0-4122-A162-3BC6A8E859CD}" srcOrd="4" destOrd="0" presId="urn:microsoft.com/office/officeart/2018/2/layout/IconVerticalSolidList"/>
    <dgm:cxn modelId="{853BA0D4-63F2-4697-A091-3C3DB392027A}" type="presParOf" srcId="{37094F15-71F0-4122-A162-3BC6A8E859CD}" destId="{8E5F668E-21FB-4DE7-9DBB-B145B2D807AE}" srcOrd="0" destOrd="0" presId="urn:microsoft.com/office/officeart/2018/2/layout/IconVerticalSolidList"/>
    <dgm:cxn modelId="{C9CF6565-78CF-4821-B318-287F0FA10A75}" type="presParOf" srcId="{37094F15-71F0-4122-A162-3BC6A8E859CD}" destId="{EF948D04-2A40-4626-B8EC-5FA18E8251CD}" srcOrd="1" destOrd="0" presId="urn:microsoft.com/office/officeart/2018/2/layout/IconVerticalSolidList"/>
    <dgm:cxn modelId="{1AAFA7A2-61E7-4343-8319-BCF63A01CD16}" type="presParOf" srcId="{37094F15-71F0-4122-A162-3BC6A8E859CD}" destId="{7FBDCF13-FCBA-4B47-B4DC-152BD5A4F84D}" srcOrd="2" destOrd="0" presId="urn:microsoft.com/office/officeart/2018/2/layout/IconVerticalSolidList"/>
    <dgm:cxn modelId="{F50ED544-2679-48CB-82BC-1D1F99C9CCA1}" type="presParOf" srcId="{37094F15-71F0-4122-A162-3BC6A8E859CD}" destId="{6552A2F6-3304-4C30-BD27-354DA5955710}" srcOrd="3" destOrd="0" presId="urn:microsoft.com/office/officeart/2018/2/layout/IconVerticalSolidList"/>
    <dgm:cxn modelId="{63B9517A-4690-4F72-B0D1-9F3B75C30261}" type="presParOf" srcId="{0E7A7678-6828-4ED1-9077-EB482C684E26}" destId="{E4C5E8FF-F811-42B5-8A34-3EFE7D20E85F}" srcOrd="5" destOrd="0" presId="urn:microsoft.com/office/officeart/2018/2/layout/IconVerticalSolidList"/>
    <dgm:cxn modelId="{6FA7F46B-E398-4138-9E7D-9828C6BF3494}" type="presParOf" srcId="{0E7A7678-6828-4ED1-9077-EB482C684E26}" destId="{26892D1B-2E00-498F-AD52-B9CBD571B18E}" srcOrd="6" destOrd="0" presId="urn:microsoft.com/office/officeart/2018/2/layout/IconVerticalSolidList"/>
    <dgm:cxn modelId="{5D6F189A-EC2E-443F-AC41-5B9BD871F1DB}" type="presParOf" srcId="{26892D1B-2E00-498F-AD52-B9CBD571B18E}" destId="{7F4B4D68-9196-4FF1-A3AB-4EF4814707B8}" srcOrd="0" destOrd="0" presId="urn:microsoft.com/office/officeart/2018/2/layout/IconVerticalSolidList"/>
    <dgm:cxn modelId="{D96623ED-0283-4671-800B-3D27552B4563}" type="presParOf" srcId="{26892D1B-2E00-498F-AD52-B9CBD571B18E}" destId="{95FEECD3-389F-4878-9295-BA4B16152B70}" srcOrd="1" destOrd="0" presId="urn:microsoft.com/office/officeart/2018/2/layout/IconVerticalSolidList"/>
    <dgm:cxn modelId="{F9950431-FC1D-4C34-9EDC-171EC2227A3D}" type="presParOf" srcId="{26892D1B-2E00-498F-AD52-B9CBD571B18E}" destId="{A35E9213-0E46-4FD9-9631-82442B9F6ABA}" srcOrd="2" destOrd="0" presId="urn:microsoft.com/office/officeart/2018/2/layout/IconVerticalSolidList"/>
    <dgm:cxn modelId="{4E81F10F-1F0F-4376-AD85-8F602E36DB12}" type="presParOf" srcId="{26892D1B-2E00-498F-AD52-B9CBD571B18E}" destId="{87314BCD-42C8-412C-9392-1907CD336C9D}" srcOrd="3" destOrd="0" presId="urn:microsoft.com/office/officeart/2018/2/layout/IconVerticalSolidList"/>
    <dgm:cxn modelId="{F8019056-9165-4263-9426-B63D33E8C7A7}" type="presParOf" srcId="{0E7A7678-6828-4ED1-9077-EB482C684E26}" destId="{9FC4294A-284A-4B9C-9F1F-2FFF41CC16A6}" srcOrd="7" destOrd="0" presId="urn:microsoft.com/office/officeart/2018/2/layout/IconVerticalSolidList"/>
    <dgm:cxn modelId="{2DF60511-F275-41BA-BC19-75218C54009F}" type="presParOf" srcId="{0E7A7678-6828-4ED1-9077-EB482C684E26}" destId="{223B67C1-9D62-474E-BB8A-88BE69DCD8F5}" srcOrd="8" destOrd="0" presId="urn:microsoft.com/office/officeart/2018/2/layout/IconVerticalSolidList"/>
    <dgm:cxn modelId="{90E11874-1349-4A41-A34B-8F0679A1478D}" type="presParOf" srcId="{223B67C1-9D62-474E-BB8A-88BE69DCD8F5}" destId="{6AE996D5-6362-4E71-B00A-CF1B3576F047}" srcOrd="0" destOrd="0" presId="urn:microsoft.com/office/officeart/2018/2/layout/IconVerticalSolidList"/>
    <dgm:cxn modelId="{F86CE0CF-8822-497E-857A-A052A9D83111}" type="presParOf" srcId="{223B67C1-9D62-474E-BB8A-88BE69DCD8F5}" destId="{688A56EB-A3C5-4A04-BA50-A94EE17B38AC}" srcOrd="1" destOrd="0" presId="urn:microsoft.com/office/officeart/2018/2/layout/IconVerticalSolidList"/>
    <dgm:cxn modelId="{C3DDD662-24B7-497B-9D3E-F686E3D2B1C5}" type="presParOf" srcId="{223B67C1-9D62-474E-BB8A-88BE69DCD8F5}" destId="{E737A32B-B5D9-4B5F-82C0-7E9F6872CF9D}" srcOrd="2" destOrd="0" presId="urn:microsoft.com/office/officeart/2018/2/layout/IconVerticalSolidList"/>
    <dgm:cxn modelId="{93E9DB57-408C-4B48-AFA6-03D41487F9B9}" type="presParOf" srcId="{223B67C1-9D62-474E-BB8A-88BE69DCD8F5}" destId="{7AC45919-3720-464E-940C-4CF2B10DE02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E1DC1F-748A-4B8B-97E4-A0B117B29FD3}"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0B28B398-4227-4512-978D-C9C09657A279}">
      <dgm:prSet/>
      <dgm:spPr/>
      <dgm:t>
        <a:bodyPr/>
        <a:lstStyle/>
        <a:p>
          <a:r>
            <a:rPr lang="en-US" b="0" i="0" baseline="0"/>
            <a:t>AdaBoost (Adaptive Boosting)</a:t>
          </a:r>
          <a:endParaRPr lang="en-US"/>
        </a:p>
      </dgm:t>
    </dgm:pt>
    <dgm:pt modelId="{DADED3C3-7627-4185-A639-642EE1CDCFAB}" type="parTrans" cxnId="{929E93D8-F0F8-4DAB-B0EA-AED1F3E362E5}">
      <dgm:prSet/>
      <dgm:spPr/>
      <dgm:t>
        <a:bodyPr/>
        <a:lstStyle/>
        <a:p>
          <a:endParaRPr lang="en-US"/>
        </a:p>
      </dgm:t>
    </dgm:pt>
    <dgm:pt modelId="{B0D4EA49-845F-4011-9A2F-00E5E3512DF4}" type="sibTrans" cxnId="{929E93D8-F0F8-4DAB-B0EA-AED1F3E362E5}">
      <dgm:prSet/>
      <dgm:spPr/>
      <dgm:t>
        <a:bodyPr/>
        <a:lstStyle/>
        <a:p>
          <a:endParaRPr lang="en-US"/>
        </a:p>
      </dgm:t>
    </dgm:pt>
    <dgm:pt modelId="{D1DFA7CB-4650-46C3-B5D4-0ACE5DA7E01B}">
      <dgm:prSet/>
      <dgm:spPr/>
      <dgm:t>
        <a:bodyPr/>
        <a:lstStyle/>
        <a:p>
          <a:r>
            <a:rPr lang="en-US" b="0" i="0" baseline="0"/>
            <a:t>Gradient Boosting</a:t>
          </a:r>
          <a:endParaRPr lang="en-US"/>
        </a:p>
      </dgm:t>
    </dgm:pt>
    <dgm:pt modelId="{BC32650D-D054-41C0-B132-31F42ABE629E}" type="parTrans" cxnId="{466A10FE-9FCD-4D4A-9850-31ED634291A6}">
      <dgm:prSet/>
      <dgm:spPr/>
      <dgm:t>
        <a:bodyPr/>
        <a:lstStyle/>
        <a:p>
          <a:endParaRPr lang="en-US"/>
        </a:p>
      </dgm:t>
    </dgm:pt>
    <dgm:pt modelId="{50F99924-DCEC-4AE8-8C51-126AFFE55380}" type="sibTrans" cxnId="{466A10FE-9FCD-4D4A-9850-31ED634291A6}">
      <dgm:prSet/>
      <dgm:spPr/>
      <dgm:t>
        <a:bodyPr/>
        <a:lstStyle/>
        <a:p>
          <a:endParaRPr lang="en-US"/>
        </a:p>
      </dgm:t>
    </dgm:pt>
    <dgm:pt modelId="{2BEE9265-E0CB-41D2-8CDD-8080BEA5EECB}">
      <dgm:prSet/>
      <dgm:spPr/>
      <dgm:t>
        <a:bodyPr/>
        <a:lstStyle/>
        <a:p>
          <a:r>
            <a:rPr lang="en-US" b="0" i="0" baseline="0"/>
            <a:t>XGBoost (Extreme Gradient Boosting)</a:t>
          </a:r>
          <a:endParaRPr lang="en-US"/>
        </a:p>
      </dgm:t>
    </dgm:pt>
    <dgm:pt modelId="{85855BD1-FE4A-4751-9D19-FFA276F82BEC}" type="parTrans" cxnId="{22032233-33CC-4B11-AFE2-C9C3536B780F}">
      <dgm:prSet/>
      <dgm:spPr/>
      <dgm:t>
        <a:bodyPr/>
        <a:lstStyle/>
        <a:p>
          <a:endParaRPr lang="en-US"/>
        </a:p>
      </dgm:t>
    </dgm:pt>
    <dgm:pt modelId="{F9544E2A-1852-40BE-8987-FF762F722165}" type="sibTrans" cxnId="{22032233-33CC-4B11-AFE2-C9C3536B780F}">
      <dgm:prSet/>
      <dgm:spPr/>
      <dgm:t>
        <a:bodyPr/>
        <a:lstStyle/>
        <a:p>
          <a:endParaRPr lang="en-US"/>
        </a:p>
      </dgm:t>
    </dgm:pt>
    <dgm:pt modelId="{11601077-98C2-4D09-A837-033D8D7EE004}">
      <dgm:prSet/>
      <dgm:spPr/>
      <dgm:t>
        <a:bodyPr/>
        <a:lstStyle/>
        <a:p>
          <a:r>
            <a:rPr lang="en-US" b="0" i="0" baseline="0"/>
            <a:t>LightGBM (Light Gradient Boosting Machine)</a:t>
          </a:r>
          <a:endParaRPr lang="en-US"/>
        </a:p>
      </dgm:t>
    </dgm:pt>
    <dgm:pt modelId="{CA94D264-78C0-4C86-BA0F-F01ABBBF51C3}" type="parTrans" cxnId="{5CC2C0E2-100E-47AE-BD5E-B42082DE206F}">
      <dgm:prSet/>
      <dgm:spPr/>
      <dgm:t>
        <a:bodyPr/>
        <a:lstStyle/>
        <a:p>
          <a:endParaRPr lang="en-US"/>
        </a:p>
      </dgm:t>
    </dgm:pt>
    <dgm:pt modelId="{77A497C4-7940-4ED1-A4D8-9E4F3F18F6C6}" type="sibTrans" cxnId="{5CC2C0E2-100E-47AE-BD5E-B42082DE206F}">
      <dgm:prSet/>
      <dgm:spPr/>
      <dgm:t>
        <a:bodyPr/>
        <a:lstStyle/>
        <a:p>
          <a:endParaRPr lang="en-US"/>
        </a:p>
      </dgm:t>
    </dgm:pt>
    <dgm:pt modelId="{30A51E9B-B2B9-4FA0-950B-E64DEE51FFD6}">
      <dgm:prSet/>
      <dgm:spPr/>
      <dgm:t>
        <a:bodyPr/>
        <a:lstStyle/>
        <a:p>
          <a:r>
            <a:rPr lang="en-US" b="0" i="0" baseline="0"/>
            <a:t>CatBoost (Categorical Boosting) </a:t>
          </a:r>
          <a:endParaRPr lang="en-US"/>
        </a:p>
      </dgm:t>
    </dgm:pt>
    <dgm:pt modelId="{F34B9791-632C-4FDB-AAAC-A2C3A7515DE9}" type="parTrans" cxnId="{46257BA8-02CA-494A-9D53-250426BA8F47}">
      <dgm:prSet/>
      <dgm:spPr/>
      <dgm:t>
        <a:bodyPr/>
        <a:lstStyle/>
        <a:p>
          <a:endParaRPr lang="en-US"/>
        </a:p>
      </dgm:t>
    </dgm:pt>
    <dgm:pt modelId="{26DA0EBB-E915-4554-89C5-997F18D15AFD}" type="sibTrans" cxnId="{46257BA8-02CA-494A-9D53-250426BA8F47}">
      <dgm:prSet/>
      <dgm:spPr/>
      <dgm:t>
        <a:bodyPr/>
        <a:lstStyle/>
        <a:p>
          <a:endParaRPr lang="en-US"/>
        </a:p>
      </dgm:t>
    </dgm:pt>
    <dgm:pt modelId="{BF66308C-09C8-41F5-A357-F01760169C77}" type="pres">
      <dgm:prSet presAssocID="{E5E1DC1F-748A-4B8B-97E4-A0B117B29FD3}" presName="Name0" presStyleCnt="0">
        <dgm:presLayoutVars>
          <dgm:dir/>
          <dgm:animLvl val="lvl"/>
          <dgm:resizeHandles val="exact"/>
        </dgm:presLayoutVars>
      </dgm:prSet>
      <dgm:spPr/>
    </dgm:pt>
    <dgm:pt modelId="{6D21B73B-6F41-4DB6-834D-526D641A73EA}" type="pres">
      <dgm:prSet presAssocID="{0B28B398-4227-4512-978D-C9C09657A279}" presName="linNode" presStyleCnt="0"/>
      <dgm:spPr/>
    </dgm:pt>
    <dgm:pt modelId="{F96A9771-34D2-4382-A42B-4FFD895D1A21}" type="pres">
      <dgm:prSet presAssocID="{0B28B398-4227-4512-978D-C9C09657A279}" presName="parentText" presStyleLbl="node1" presStyleIdx="0" presStyleCnt="5">
        <dgm:presLayoutVars>
          <dgm:chMax val="1"/>
          <dgm:bulletEnabled val="1"/>
        </dgm:presLayoutVars>
      </dgm:prSet>
      <dgm:spPr/>
    </dgm:pt>
    <dgm:pt modelId="{4E8BEF43-F466-4905-8EF0-AC115BB19500}" type="pres">
      <dgm:prSet presAssocID="{B0D4EA49-845F-4011-9A2F-00E5E3512DF4}" presName="sp" presStyleCnt="0"/>
      <dgm:spPr/>
    </dgm:pt>
    <dgm:pt modelId="{1CBB863A-0B39-4683-95FB-EEB6A041E9F4}" type="pres">
      <dgm:prSet presAssocID="{D1DFA7CB-4650-46C3-B5D4-0ACE5DA7E01B}" presName="linNode" presStyleCnt="0"/>
      <dgm:spPr/>
    </dgm:pt>
    <dgm:pt modelId="{90D5256A-7145-42B5-9C82-E7ED3AB18FAD}" type="pres">
      <dgm:prSet presAssocID="{D1DFA7CB-4650-46C3-B5D4-0ACE5DA7E01B}" presName="parentText" presStyleLbl="node1" presStyleIdx="1" presStyleCnt="5">
        <dgm:presLayoutVars>
          <dgm:chMax val="1"/>
          <dgm:bulletEnabled val="1"/>
        </dgm:presLayoutVars>
      </dgm:prSet>
      <dgm:spPr/>
    </dgm:pt>
    <dgm:pt modelId="{35130028-33DA-49A0-A510-B9CBDA55FF03}" type="pres">
      <dgm:prSet presAssocID="{50F99924-DCEC-4AE8-8C51-126AFFE55380}" presName="sp" presStyleCnt="0"/>
      <dgm:spPr/>
    </dgm:pt>
    <dgm:pt modelId="{0DDA2D05-7CFE-4B6E-8845-D5461681E52C}" type="pres">
      <dgm:prSet presAssocID="{2BEE9265-E0CB-41D2-8CDD-8080BEA5EECB}" presName="linNode" presStyleCnt="0"/>
      <dgm:spPr/>
    </dgm:pt>
    <dgm:pt modelId="{7CDDC02B-EF33-4EA8-93D0-C50355687050}" type="pres">
      <dgm:prSet presAssocID="{2BEE9265-E0CB-41D2-8CDD-8080BEA5EECB}" presName="parentText" presStyleLbl="node1" presStyleIdx="2" presStyleCnt="5">
        <dgm:presLayoutVars>
          <dgm:chMax val="1"/>
          <dgm:bulletEnabled val="1"/>
        </dgm:presLayoutVars>
      </dgm:prSet>
      <dgm:spPr/>
    </dgm:pt>
    <dgm:pt modelId="{031B7478-5DDA-40B2-AAC0-FC7EDAC92E53}" type="pres">
      <dgm:prSet presAssocID="{F9544E2A-1852-40BE-8987-FF762F722165}" presName="sp" presStyleCnt="0"/>
      <dgm:spPr/>
    </dgm:pt>
    <dgm:pt modelId="{C04197E3-6877-42B1-A740-4AB0B7307AD9}" type="pres">
      <dgm:prSet presAssocID="{11601077-98C2-4D09-A837-033D8D7EE004}" presName="linNode" presStyleCnt="0"/>
      <dgm:spPr/>
    </dgm:pt>
    <dgm:pt modelId="{A4893A3C-8AF9-4664-A371-BC6147088757}" type="pres">
      <dgm:prSet presAssocID="{11601077-98C2-4D09-A837-033D8D7EE004}" presName="parentText" presStyleLbl="node1" presStyleIdx="3" presStyleCnt="5">
        <dgm:presLayoutVars>
          <dgm:chMax val="1"/>
          <dgm:bulletEnabled val="1"/>
        </dgm:presLayoutVars>
      </dgm:prSet>
      <dgm:spPr/>
    </dgm:pt>
    <dgm:pt modelId="{067A4DCF-4B5A-4368-AA64-29FCDCC8ECCC}" type="pres">
      <dgm:prSet presAssocID="{77A497C4-7940-4ED1-A4D8-9E4F3F18F6C6}" presName="sp" presStyleCnt="0"/>
      <dgm:spPr/>
    </dgm:pt>
    <dgm:pt modelId="{A388901C-9454-4D17-8A5F-C0D86C132AF5}" type="pres">
      <dgm:prSet presAssocID="{30A51E9B-B2B9-4FA0-950B-E64DEE51FFD6}" presName="linNode" presStyleCnt="0"/>
      <dgm:spPr/>
    </dgm:pt>
    <dgm:pt modelId="{5BAB5001-AB8E-47A4-A2B2-2F6F6C3981D9}" type="pres">
      <dgm:prSet presAssocID="{30A51E9B-B2B9-4FA0-950B-E64DEE51FFD6}" presName="parentText" presStyleLbl="node1" presStyleIdx="4" presStyleCnt="5">
        <dgm:presLayoutVars>
          <dgm:chMax val="1"/>
          <dgm:bulletEnabled val="1"/>
        </dgm:presLayoutVars>
      </dgm:prSet>
      <dgm:spPr/>
    </dgm:pt>
  </dgm:ptLst>
  <dgm:cxnLst>
    <dgm:cxn modelId="{C3A7CE03-8ACA-4E19-BD02-4214BF0A5245}" type="presOf" srcId="{11601077-98C2-4D09-A837-033D8D7EE004}" destId="{A4893A3C-8AF9-4664-A371-BC6147088757}" srcOrd="0" destOrd="0" presId="urn:microsoft.com/office/officeart/2005/8/layout/vList5"/>
    <dgm:cxn modelId="{22032233-33CC-4B11-AFE2-C9C3536B780F}" srcId="{E5E1DC1F-748A-4B8B-97E4-A0B117B29FD3}" destId="{2BEE9265-E0CB-41D2-8CDD-8080BEA5EECB}" srcOrd="2" destOrd="0" parTransId="{85855BD1-FE4A-4751-9D19-FFA276F82BEC}" sibTransId="{F9544E2A-1852-40BE-8987-FF762F722165}"/>
    <dgm:cxn modelId="{54F66036-6FCB-49AE-81DE-9AE850C001BB}" type="presOf" srcId="{2BEE9265-E0CB-41D2-8CDD-8080BEA5EECB}" destId="{7CDDC02B-EF33-4EA8-93D0-C50355687050}" srcOrd="0" destOrd="0" presId="urn:microsoft.com/office/officeart/2005/8/layout/vList5"/>
    <dgm:cxn modelId="{1EF45677-A427-4887-BD68-4EC173BACF77}" type="presOf" srcId="{E5E1DC1F-748A-4B8B-97E4-A0B117B29FD3}" destId="{BF66308C-09C8-41F5-A357-F01760169C77}" srcOrd="0" destOrd="0" presId="urn:microsoft.com/office/officeart/2005/8/layout/vList5"/>
    <dgm:cxn modelId="{EA02627D-BC42-4FB7-9506-B9E3FFD306FF}" type="presOf" srcId="{D1DFA7CB-4650-46C3-B5D4-0ACE5DA7E01B}" destId="{90D5256A-7145-42B5-9C82-E7ED3AB18FAD}" srcOrd="0" destOrd="0" presId="urn:microsoft.com/office/officeart/2005/8/layout/vList5"/>
    <dgm:cxn modelId="{46257BA8-02CA-494A-9D53-250426BA8F47}" srcId="{E5E1DC1F-748A-4B8B-97E4-A0B117B29FD3}" destId="{30A51E9B-B2B9-4FA0-950B-E64DEE51FFD6}" srcOrd="4" destOrd="0" parTransId="{F34B9791-632C-4FDB-AAAC-A2C3A7515DE9}" sibTransId="{26DA0EBB-E915-4554-89C5-997F18D15AFD}"/>
    <dgm:cxn modelId="{945AFFAE-C90D-4743-BC4B-E54C583F2D66}" type="presOf" srcId="{0B28B398-4227-4512-978D-C9C09657A279}" destId="{F96A9771-34D2-4382-A42B-4FFD895D1A21}" srcOrd="0" destOrd="0" presId="urn:microsoft.com/office/officeart/2005/8/layout/vList5"/>
    <dgm:cxn modelId="{58D996B5-B558-498B-BE51-E9F4A4527167}" type="presOf" srcId="{30A51E9B-B2B9-4FA0-950B-E64DEE51FFD6}" destId="{5BAB5001-AB8E-47A4-A2B2-2F6F6C3981D9}" srcOrd="0" destOrd="0" presId="urn:microsoft.com/office/officeart/2005/8/layout/vList5"/>
    <dgm:cxn modelId="{929E93D8-F0F8-4DAB-B0EA-AED1F3E362E5}" srcId="{E5E1DC1F-748A-4B8B-97E4-A0B117B29FD3}" destId="{0B28B398-4227-4512-978D-C9C09657A279}" srcOrd="0" destOrd="0" parTransId="{DADED3C3-7627-4185-A639-642EE1CDCFAB}" sibTransId="{B0D4EA49-845F-4011-9A2F-00E5E3512DF4}"/>
    <dgm:cxn modelId="{5CC2C0E2-100E-47AE-BD5E-B42082DE206F}" srcId="{E5E1DC1F-748A-4B8B-97E4-A0B117B29FD3}" destId="{11601077-98C2-4D09-A837-033D8D7EE004}" srcOrd="3" destOrd="0" parTransId="{CA94D264-78C0-4C86-BA0F-F01ABBBF51C3}" sibTransId="{77A497C4-7940-4ED1-A4D8-9E4F3F18F6C6}"/>
    <dgm:cxn modelId="{466A10FE-9FCD-4D4A-9850-31ED634291A6}" srcId="{E5E1DC1F-748A-4B8B-97E4-A0B117B29FD3}" destId="{D1DFA7CB-4650-46C3-B5D4-0ACE5DA7E01B}" srcOrd="1" destOrd="0" parTransId="{BC32650D-D054-41C0-B132-31F42ABE629E}" sibTransId="{50F99924-DCEC-4AE8-8C51-126AFFE55380}"/>
    <dgm:cxn modelId="{7E96CD7B-FCC9-4BBE-9CC6-144793AAFE1A}" type="presParOf" srcId="{BF66308C-09C8-41F5-A357-F01760169C77}" destId="{6D21B73B-6F41-4DB6-834D-526D641A73EA}" srcOrd="0" destOrd="0" presId="urn:microsoft.com/office/officeart/2005/8/layout/vList5"/>
    <dgm:cxn modelId="{E39F6DD4-DF2F-41D6-963B-10724BEDC10F}" type="presParOf" srcId="{6D21B73B-6F41-4DB6-834D-526D641A73EA}" destId="{F96A9771-34D2-4382-A42B-4FFD895D1A21}" srcOrd="0" destOrd="0" presId="urn:microsoft.com/office/officeart/2005/8/layout/vList5"/>
    <dgm:cxn modelId="{B22EEED9-9FBE-45CE-A4F0-4D5669B39C90}" type="presParOf" srcId="{BF66308C-09C8-41F5-A357-F01760169C77}" destId="{4E8BEF43-F466-4905-8EF0-AC115BB19500}" srcOrd="1" destOrd="0" presId="urn:microsoft.com/office/officeart/2005/8/layout/vList5"/>
    <dgm:cxn modelId="{74B241E9-B684-4D30-B17D-FF8F6030A0AD}" type="presParOf" srcId="{BF66308C-09C8-41F5-A357-F01760169C77}" destId="{1CBB863A-0B39-4683-95FB-EEB6A041E9F4}" srcOrd="2" destOrd="0" presId="urn:microsoft.com/office/officeart/2005/8/layout/vList5"/>
    <dgm:cxn modelId="{98FFF9C6-4162-4279-A678-2BD2F28A17D9}" type="presParOf" srcId="{1CBB863A-0B39-4683-95FB-EEB6A041E9F4}" destId="{90D5256A-7145-42B5-9C82-E7ED3AB18FAD}" srcOrd="0" destOrd="0" presId="urn:microsoft.com/office/officeart/2005/8/layout/vList5"/>
    <dgm:cxn modelId="{10847CCD-A8CC-4B2F-8DC8-13D72F6BAFE5}" type="presParOf" srcId="{BF66308C-09C8-41F5-A357-F01760169C77}" destId="{35130028-33DA-49A0-A510-B9CBDA55FF03}" srcOrd="3" destOrd="0" presId="urn:microsoft.com/office/officeart/2005/8/layout/vList5"/>
    <dgm:cxn modelId="{1F287266-0519-4049-892D-A840552D65E5}" type="presParOf" srcId="{BF66308C-09C8-41F5-A357-F01760169C77}" destId="{0DDA2D05-7CFE-4B6E-8845-D5461681E52C}" srcOrd="4" destOrd="0" presId="urn:microsoft.com/office/officeart/2005/8/layout/vList5"/>
    <dgm:cxn modelId="{39FAE019-77F9-4006-99E9-A896A8EB20E6}" type="presParOf" srcId="{0DDA2D05-7CFE-4B6E-8845-D5461681E52C}" destId="{7CDDC02B-EF33-4EA8-93D0-C50355687050}" srcOrd="0" destOrd="0" presId="urn:microsoft.com/office/officeart/2005/8/layout/vList5"/>
    <dgm:cxn modelId="{D314E3C3-E417-48F3-BDE7-458CDD3385D3}" type="presParOf" srcId="{BF66308C-09C8-41F5-A357-F01760169C77}" destId="{031B7478-5DDA-40B2-AAC0-FC7EDAC92E53}" srcOrd="5" destOrd="0" presId="urn:microsoft.com/office/officeart/2005/8/layout/vList5"/>
    <dgm:cxn modelId="{600DE9BD-20CD-43EA-A247-92D4924D212F}" type="presParOf" srcId="{BF66308C-09C8-41F5-A357-F01760169C77}" destId="{C04197E3-6877-42B1-A740-4AB0B7307AD9}" srcOrd="6" destOrd="0" presId="urn:microsoft.com/office/officeart/2005/8/layout/vList5"/>
    <dgm:cxn modelId="{43958C58-6B86-472A-BCDD-2BE2539B7D1B}" type="presParOf" srcId="{C04197E3-6877-42B1-A740-4AB0B7307AD9}" destId="{A4893A3C-8AF9-4664-A371-BC6147088757}" srcOrd="0" destOrd="0" presId="urn:microsoft.com/office/officeart/2005/8/layout/vList5"/>
    <dgm:cxn modelId="{BAA7E7D0-FC9D-437E-AFB8-7C7C39A17BCD}" type="presParOf" srcId="{BF66308C-09C8-41F5-A357-F01760169C77}" destId="{067A4DCF-4B5A-4368-AA64-29FCDCC8ECCC}" srcOrd="7" destOrd="0" presId="urn:microsoft.com/office/officeart/2005/8/layout/vList5"/>
    <dgm:cxn modelId="{C7BB87AB-A57B-4B80-A86B-06DA0F518872}" type="presParOf" srcId="{BF66308C-09C8-41F5-A357-F01760169C77}" destId="{A388901C-9454-4D17-8A5F-C0D86C132AF5}" srcOrd="8" destOrd="0" presId="urn:microsoft.com/office/officeart/2005/8/layout/vList5"/>
    <dgm:cxn modelId="{C3EC899A-5D93-44D8-B51D-286ED0BD5FFF}" type="presParOf" srcId="{A388901C-9454-4D17-8A5F-C0D86C132AF5}" destId="{5BAB5001-AB8E-47A4-A2B2-2F6F6C3981D9}"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DD8ED4-176B-4DA6-9121-F5DC5FBA7E1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66CC8E0C-12D7-4240-819F-B8DD1D11375B}">
      <dgm:prSet/>
      <dgm:spPr/>
      <dgm:t>
        <a:bodyPr/>
        <a:lstStyle/>
        <a:p>
          <a:r>
            <a:rPr lang="en-US" b="1" i="0" baseline="0"/>
            <a:t>Overview</a:t>
          </a:r>
          <a:r>
            <a:rPr lang="en-US" b="0" i="0" baseline="0"/>
            <a:t>: An optimized version of gradient boosting, developed by Chen and Guestrin.</a:t>
          </a:r>
          <a:endParaRPr lang="en-US"/>
        </a:p>
      </dgm:t>
    </dgm:pt>
    <dgm:pt modelId="{614E4E8A-46C1-4F35-A314-5815A9D4DAA0}" type="parTrans" cxnId="{3F8EF9C6-0FEC-4865-82F0-26AD8F3DEB87}">
      <dgm:prSet/>
      <dgm:spPr/>
      <dgm:t>
        <a:bodyPr/>
        <a:lstStyle/>
        <a:p>
          <a:endParaRPr lang="en-US"/>
        </a:p>
      </dgm:t>
    </dgm:pt>
    <dgm:pt modelId="{680D9536-9BC7-416F-B876-382E02F8BDA4}" type="sibTrans" cxnId="{3F8EF9C6-0FEC-4865-82F0-26AD8F3DEB87}">
      <dgm:prSet/>
      <dgm:spPr/>
      <dgm:t>
        <a:bodyPr/>
        <a:lstStyle/>
        <a:p>
          <a:endParaRPr lang="en-US"/>
        </a:p>
      </dgm:t>
    </dgm:pt>
    <dgm:pt modelId="{B38AEE5C-A798-4359-A33A-16D83C3B5498}">
      <dgm:prSet/>
      <dgm:spPr/>
      <dgm:t>
        <a:bodyPr/>
        <a:lstStyle/>
        <a:p>
          <a:r>
            <a:rPr lang="en-US" b="1" i="0" baseline="0"/>
            <a:t>Mechanism</a:t>
          </a:r>
          <a:r>
            <a:rPr lang="en-US" b="0" i="0" baseline="0"/>
            <a:t>: Includes regularization to prevent overfitting, parallel processing, and tree pruning.</a:t>
          </a:r>
          <a:endParaRPr lang="en-US"/>
        </a:p>
      </dgm:t>
    </dgm:pt>
    <dgm:pt modelId="{F2DE1F56-0C4C-466A-8A6E-3355CD3FE978}" type="parTrans" cxnId="{A8298146-8B0B-44A6-8F57-5583360703F3}">
      <dgm:prSet/>
      <dgm:spPr/>
      <dgm:t>
        <a:bodyPr/>
        <a:lstStyle/>
        <a:p>
          <a:endParaRPr lang="en-US"/>
        </a:p>
      </dgm:t>
    </dgm:pt>
    <dgm:pt modelId="{744BC51F-7925-4F70-83CB-2D28B636C682}" type="sibTrans" cxnId="{A8298146-8B0B-44A6-8F57-5583360703F3}">
      <dgm:prSet/>
      <dgm:spPr/>
      <dgm:t>
        <a:bodyPr/>
        <a:lstStyle/>
        <a:p>
          <a:endParaRPr lang="en-US"/>
        </a:p>
      </dgm:t>
    </dgm:pt>
    <dgm:pt modelId="{11584647-3108-48CF-BB62-38C279F7E43C}">
      <dgm:prSet/>
      <dgm:spPr/>
      <dgm:t>
        <a:bodyPr/>
        <a:lstStyle/>
        <a:p>
          <a:r>
            <a:rPr lang="en-US" b="1" i="0" baseline="0"/>
            <a:t>Applications</a:t>
          </a:r>
          <a:r>
            <a:rPr lang="en-US" b="0" i="0" baseline="0"/>
            <a:t>: Known for winning machine learning competitions.</a:t>
          </a:r>
          <a:endParaRPr lang="en-US"/>
        </a:p>
      </dgm:t>
    </dgm:pt>
    <dgm:pt modelId="{264595F4-B00C-4706-A0A6-17FA3FA2BE48}" type="parTrans" cxnId="{139875D1-F6A4-423B-B370-9C164D34F8D0}">
      <dgm:prSet/>
      <dgm:spPr/>
      <dgm:t>
        <a:bodyPr/>
        <a:lstStyle/>
        <a:p>
          <a:endParaRPr lang="en-US"/>
        </a:p>
      </dgm:t>
    </dgm:pt>
    <dgm:pt modelId="{977DE119-8B1E-4413-B493-025D3A9E7B1C}" type="sibTrans" cxnId="{139875D1-F6A4-423B-B370-9C164D34F8D0}">
      <dgm:prSet/>
      <dgm:spPr/>
      <dgm:t>
        <a:bodyPr/>
        <a:lstStyle/>
        <a:p>
          <a:endParaRPr lang="en-US"/>
        </a:p>
      </dgm:t>
    </dgm:pt>
    <dgm:pt modelId="{6CAC2F72-3F4C-4D33-834A-60B426FE2DF7}">
      <dgm:prSet/>
      <dgm:spPr/>
      <dgm:t>
        <a:bodyPr/>
        <a:lstStyle/>
        <a:p>
          <a:r>
            <a:rPr lang="en-US" b="1" i="0" baseline="0"/>
            <a:t>Pros</a:t>
          </a:r>
          <a:r>
            <a:rPr lang="en-US" b="0" i="0" baseline="0"/>
            <a:t>: Fast and scalable, handles missing values well.</a:t>
          </a:r>
          <a:endParaRPr lang="en-US"/>
        </a:p>
      </dgm:t>
    </dgm:pt>
    <dgm:pt modelId="{07B6D85F-9C15-458B-BD8A-EE16ACCA12FC}" type="parTrans" cxnId="{FFD307F0-E5AE-4E8B-B3BB-9341A55EA1C2}">
      <dgm:prSet/>
      <dgm:spPr/>
      <dgm:t>
        <a:bodyPr/>
        <a:lstStyle/>
        <a:p>
          <a:endParaRPr lang="en-US"/>
        </a:p>
      </dgm:t>
    </dgm:pt>
    <dgm:pt modelId="{CF93AA55-20DE-42DB-AB17-DD3D86252E48}" type="sibTrans" cxnId="{FFD307F0-E5AE-4E8B-B3BB-9341A55EA1C2}">
      <dgm:prSet/>
      <dgm:spPr/>
      <dgm:t>
        <a:bodyPr/>
        <a:lstStyle/>
        <a:p>
          <a:endParaRPr lang="en-US"/>
        </a:p>
      </dgm:t>
    </dgm:pt>
    <dgm:pt modelId="{FBE520DE-7DA1-4C9E-AC61-23F2D83BC1B1}">
      <dgm:prSet/>
      <dgm:spPr/>
      <dgm:t>
        <a:bodyPr/>
        <a:lstStyle/>
        <a:p>
          <a:r>
            <a:rPr lang="en-US" b="1" i="0" baseline="0"/>
            <a:t>Cons</a:t>
          </a:r>
          <a:r>
            <a:rPr lang="en-US" b="0" i="0" baseline="0"/>
            <a:t>: Complex implementation. </a:t>
          </a:r>
          <a:endParaRPr lang="en-US"/>
        </a:p>
      </dgm:t>
    </dgm:pt>
    <dgm:pt modelId="{56A45611-64EA-40C4-B1CF-BFC96008F98B}" type="parTrans" cxnId="{40E518F6-8CDA-4991-BE2A-68F89226D061}">
      <dgm:prSet/>
      <dgm:spPr/>
      <dgm:t>
        <a:bodyPr/>
        <a:lstStyle/>
        <a:p>
          <a:endParaRPr lang="en-US"/>
        </a:p>
      </dgm:t>
    </dgm:pt>
    <dgm:pt modelId="{4C468CF0-BFD8-4353-90F0-DB17C1CE115F}" type="sibTrans" cxnId="{40E518F6-8CDA-4991-BE2A-68F89226D061}">
      <dgm:prSet/>
      <dgm:spPr/>
      <dgm:t>
        <a:bodyPr/>
        <a:lstStyle/>
        <a:p>
          <a:endParaRPr lang="en-US"/>
        </a:p>
      </dgm:t>
    </dgm:pt>
    <dgm:pt modelId="{833C4EC5-E8AD-423D-9BF0-C69C19593022}" type="pres">
      <dgm:prSet presAssocID="{DEDD8ED4-176B-4DA6-9121-F5DC5FBA7E16}" presName="vert0" presStyleCnt="0">
        <dgm:presLayoutVars>
          <dgm:dir/>
          <dgm:animOne val="branch"/>
          <dgm:animLvl val="lvl"/>
        </dgm:presLayoutVars>
      </dgm:prSet>
      <dgm:spPr/>
    </dgm:pt>
    <dgm:pt modelId="{00DBD737-1C44-4010-94FD-E856BB5C7005}" type="pres">
      <dgm:prSet presAssocID="{66CC8E0C-12D7-4240-819F-B8DD1D11375B}" presName="thickLine" presStyleLbl="alignNode1" presStyleIdx="0" presStyleCnt="5"/>
      <dgm:spPr/>
    </dgm:pt>
    <dgm:pt modelId="{8362FD8E-07A9-4041-89DF-FFBD84AB43BB}" type="pres">
      <dgm:prSet presAssocID="{66CC8E0C-12D7-4240-819F-B8DD1D11375B}" presName="horz1" presStyleCnt="0"/>
      <dgm:spPr/>
    </dgm:pt>
    <dgm:pt modelId="{E91D54C7-082A-4C7E-B551-BF83B8062C51}" type="pres">
      <dgm:prSet presAssocID="{66CC8E0C-12D7-4240-819F-B8DD1D11375B}" presName="tx1" presStyleLbl="revTx" presStyleIdx="0" presStyleCnt="5"/>
      <dgm:spPr/>
    </dgm:pt>
    <dgm:pt modelId="{11B0D94E-1A69-4123-BB07-E1FF6FF6FBA6}" type="pres">
      <dgm:prSet presAssocID="{66CC8E0C-12D7-4240-819F-B8DD1D11375B}" presName="vert1" presStyleCnt="0"/>
      <dgm:spPr/>
    </dgm:pt>
    <dgm:pt modelId="{2E26BBC3-FD1C-4C25-9725-B0242DCE46FD}" type="pres">
      <dgm:prSet presAssocID="{B38AEE5C-A798-4359-A33A-16D83C3B5498}" presName="thickLine" presStyleLbl="alignNode1" presStyleIdx="1" presStyleCnt="5"/>
      <dgm:spPr/>
    </dgm:pt>
    <dgm:pt modelId="{CB5765D0-DD83-41DE-BF23-3F031F57E3E8}" type="pres">
      <dgm:prSet presAssocID="{B38AEE5C-A798-4359-A33A-16D83C3B5498}" presName="horz1" presStyleCnt="0"/>
      <dgm:spPr/>
    </dgm:pt>
    <dgm:pt modelId="{BB04427F-A150-46F0-A9A5-AF52A5154AF7}" type="pres">
      <dgm:prSet presAssocID="{B38AEE5C-A798-4359-A33A-16D83C3B5498}" presName="tx1" presStyleLbl="revTx" presStyleIdx="1" presStyleCnt="5"/>
      <dgm:spPr/>
    </dgm:pt>
    <dgm:pt modelId="{F6EE2036-3B10-4C5C-80FE-4E8E588A7E5E}" type="pres">
      <dgm:prSet presAssocID="{B38AEE5C-A798-4359-A33A-16D83C3B5498}" presName="vert1" presStyleCnt="0"/>
      <dgm:spPr/>
    </dgm:pt>
    <dgm:pt modelId="{66BD217D-51E3-491E-98A9-124DDCDBC30D}" type="pres">
      <dgm:prSet presAssocID="{11584647-3108-48CF-BB62-38C279F7E43C}" presName="thickLine" presStyleLbl="alignNode1" presStyleIdx="2" presStyleCnt="5"/>
      <dgm:spPr/>
    </dgm:pt>
    <dgm:pt modelId="{047EE0A6-2923-4F66-992E-360148AE30E6}" type="pres">
      <dgm:prSet presAssocID="{11584647-3108-48CF-BB62-38C279F7E43C}" presName="horz1" presStyleCnt="0"/>
      <dgm:spPr/>
    </dgm:pt>
    <dgm:pt modelId="{BAEE3493-62DE-4549-AD28-D7EFF5F4D2F3}" type="pres">
      <dgm:prSet presAssocID="{11584647-3108-48CF-BB62-38C279F7E43C}" presName="tx1" presStyleLbl="revTx" presStyleIdx="2" presStyleCnt="5"/>
      <dgm:spPr/>
    </dgm:pt>
    <dgm:pt modelId="{CB2DDF96-3A1A-4A01-88C4-2BA553516073}" type="pres">
      <dgm:prSet presAssocID="{11584647-3108-48CF-BB62-38C279F7E43C}" presName="vert1" presStyleCnt="0"/>
      <dgm:spPr/>
    </dgm:pt>
    <dgm:pt modelId="{250D17C9-BCBE-4BF4-BB57-87BF8DADBE72}" type="pres">
      <dgm:prSet presAssocID="{6CAC2F72-3F4C-4D33-834A-60B426FE2DF7}" presName="thickLine" presStyleLbl="alignNode1" presStyleIdx="3" presStyleCnt="5"/>
      <dgm:spPr/>
    </dgm:pt>
    <dgm:pt modelId="{5BB605AD-2B0C-43EC-A0A7-7291D36E8C21}" type="pres">
      <dgm:prSet presAssocID="{6CAC2F72-3F4C-4D33-834A-60B426FE2DF7}" presName="horz1" presStyleCnt="0"/>
      <dgm:spPr/>
    </dgm:pt>
    <dgm:pt modelId="{9D307965-8604-4AFA-8271-CF87016D8984}" type="pres">
      <dgm:prSet presAssocID="{6CAC2F72-3F4C-4D33-834A-60B426FE2DF7}" presName="tx1" presStyleLbl="revTx" presStyleIdx="3" presStyleCnt="5"/>
      <dgm:spPr/>
    </dgm:pt>
    <dgm:pt modelId="{B9DF284F-3030-4A5C-AD2C-64B6B2225846}" type="pres">
      <dgm:prSet presAssocID="{6CAC2F72-3F4C-4D33-834A-60B426FE2DF7}" presName="vert1" presStyleCnt="0"/>
      <dgm:spPr/>
    </dgm:pt>
    <dgm:pt modelId="{750457A4-737E-4F04-AC28-184CE3098034}" type="pres">
      <dgm:prSet presAssocID="{FBE520DE-7DA1-4C9E-AC61-23F2D83BC1B1}" presName="thickLine" presStyleLbl="alignNode1" presStyleIdx="4" presStyleCnt="5"/>
      <dgm:spPr/>
    </dgm:pt>
    <dgm:pt modelId="{F98FAB25-639E-4A02-960A-19E025D51FDA}" type="pres">
      <dgm:prSet presAssocID="{FBE520DE-7DA1-4C9E-AC61-23F2D83BC1B1}" presName="horz1" presStyleCnt="0"/>
      <dgm:spPr/>
    </dgm:pt>
    <dgm:pt modelId="{C2CEEC34-FA0B-4C2E-962C-9D1B7D7D105F}" type="pres">
      <dgm:prSet presAssocID="{FBE520DE-7DA1-4C9E-AC61-23F2D83BC1B1}" presName="tx1" presStyleLbl="revTx" presStyleIdx="4" presStyleCnt="5"/>
      <dgm:spPr/>
    </dgm:pt>
    <dgm:pt modelId="{25DECA0E-BFE7-4496-A746-3277185CBD02}" type="pres">
      <dgm:prSet presAssocID="{FBE520DE-7DA1-4C9E-AC61-23F2D83BC1B1}" presName="vert1" presStyleCnt="0"/>
      <dgm:spPr/>
    </dgm:pt>
  </dgm:ptLst>
  <dgm:cxnLst>
    <dgm:cxn modelId="{914CE21F-27EA-4A60-B04E-612086FB6085}" type="presOf" srcId="{DEDD8ED4-176B-4DA6-9121-F5DC5FBA7E16}" destId="{833C4EC5-E8AD-423D-9BF0-C69C19593022}" srcOrd="0" destOrd="0" presId="urn:microsoft.com/office/officeart/2008/layout/LinedList"/>
    <dgm:cxn modelId="{ED6A0146-62EB-47FE-AC9C-33017AF3D26B}" type="presOf" srcId="{FBE520DE-7DA1-4C9E-AC61-23F2D83BC1B1}" destId="{C2CEEC34-FA0B-4C2E-962C-9D1B7D7D105F}" srcOrd="0" destOrd="0" presId="urn:microsoft.com/office/officeart/2008/layout/LinedList"/>
    <dgm:cxn modelId="{A8298146-8B0B-44A6-8F57-5583360703F3}" srcId="{DEDD8ED4-176B-4DA6-9121-F5DC5FBA7E16}" destId="{B38AEE5C-A798-4359-A33A-16D83C3B5498}" srcOrd="1" destOrd="0" parTransId="{F2DE1F56-0C4C-466A-8A6E-3355CD3FE978}" sibTransId="{744BC51F-7925-4F70-83CB-2D28B636C682}"/>
    <dgm:cxn modelId="{8323E09B-8507-4EAC-A404-780A75D67D06}" type="presOf" srcId="{66CC8E0C-12D7-4240-819F-B8DD1D11375B}" destId="{E91D54C7-082A-4C7E-B551-BF83B8062C51}" srcOrd="0" destOrd="0" presId="urn:microsoft.com/office/officeart/2008/layout/LinedList"/>
    <dgm:cxn modelId="{E995E4A5-6315-48ED-8E51-DD90B6F2B058}" type="presOf" srcId="{6CAC2F72-3F4C-4D33-834A-60B426FE2DF7}" destId="{9D307965-8604-4AFA-8271-CF87016D8984}" srcOrd="0" destOrd="0" presId="urn:microsoft.com/office/officeart/2008/layout/LinedList"/>
    <dgm:cxn modelId="{3F8EF9C6-0FEC-4865-82F0-26AD8F3DEB87}" srcId="{DEDD8ED4-176B-4DA6-9121-F5DC5FBA7E16}" destId="{66CC8E0C-12D7-4240-819F-B8DD1D11375B}" srcOrd="0" destOrd="0" parTransId="{614E4E8A-46C1-4F35-A314-5815A9D4DAA0}" sibTransId="{680D9536-9BC7-416F-B876-382E02F8BDA4}"/>
    <dgm:cxn modelId="{139875D1-F6A4-423B-B370-9C164D34F8D0}" srcId="{DEDD8ED4-176B-4DA6-9121-F5DC5FBA7E16}" destId="{11584647-3108-48CF-BB62-38C279F7E43C}" srcOrd="2" destOrd="0" parTransId="{264595F4-B00C-4706-A0A6-17FA3FA2BE48}" sibTransId="{977DE119-8B1E-4413-B493-025D3A9E7B1C}"/>
    <dgm:cxn modelId="{A303A8D1-8052-474C-A61D-D96B73688343}" type="presOf" srcId="{B38AEE5C-A798-4359-A33A-16D83C3B5498}" destId="{BB04427F-A150-46F0-A9A5-AF52A5154AF7}" srcOrd="0" destOrd="0" presId="urn:microsoft.com/office/officeart/2008/layout/LinedList"/>
    <dgm:cxn modelId="{FFD307F0-E5AE-4E8B-B3BB-9341A55EA1C2}" srcId="{DEDD8ED4-176B-4DA6-9121-F5DC5FBA7E16}" destId="{6CAC2F72-3F4C-4D33-834A-60B426FE2DF7}" srcOrd="3" destOrd="0" parTransId="{07B6D85F-9C15-458B-BD8A-EE16ACCA12FC}" sibTransId="{CF93AA55-20DE-42DB-AB17-DD3D86252E48}"/>
    <dgm:cxn modelId="{FE05DCF2-C188-472E-AB20-7C682A79198A}" type="presOf" srcId="{11584647-3108-48CF-BB62-38C279F7E43C}" destId="{BAEE3493-62DE-4549-AD28-D7EFF5F4D2F3}" srcOrd="0" destOrd="0" presId="urn:microsoft.com/office/officeart/2008/layout/LinedList"/>
    <dgm:cxn modelId="{40E518F6-8CDA-4991-BE2A-68F89226D061}" srcId="{DEDD8ED4-176B-4DA6-9121-F5DC5FBA7E16}" destId="{FBE520DE-7DA1-4C9E-AC61-23F2D83BC1B1}" srcOrd="4" destOrd="0" parTransId="{56A45611-64EA-40C4-B1CF-BFC96008F98B}" sibTransId="{4C468CF0-BFD8-4353-90F0-DB17C1CE115F}"/>
    <dgm:cxn modelId="{B3355697-988B-4DDA-B515-F4A5966D435B}" type="presParOf" srcId="{833C4EC5-E8AD-423D-9BF0-C69C19593022}" destId="{00DBD737-1C44-4010-94FD-E856BB5C7005}" srcOrd="0" destOrd="0" presId="urn:microsoft.com/office/officeart/2008/layout/LinedList"/>
    <dgm:cxn modelId="{DA8B76D0-D4E0-44EC-A0C9-902E35D8857F}" type="presParOf" srcId="{833C4EC5-E8AD-423D-9BF0-C69C19593022}" destId="{8362FD8E-07A9-4041-89DF-FFBD84AB43BB}" srcOrd="1" destOrd="0" presId="urn:microsoft.com/office/officeart/2008/layout/LinedList"/>
    <dgm:cxn modelId="{C94D8FAE-78C1-4262-8F16-89D772CCC911}" type="presParOf" srcId="{8362FD8E-07A9-4041-89DF-FFBD84AB43BB}" destId="{E91D54C7-082A-4C7E-B551-BF83B8062C51}" srcOrd="0" destOrd="0" presId="urn:microsoft.com/office/officeart/2008/layout/LinedList"/>
    <dgm:cxn modelId="{9DC35B2E-64CA-4A7E-94EF-C6423DFD994E}" type="presParOf" srcId="{8362FD8E-07A9-4041-89DF-FFBD84AB43BB}" destId="{11B0D94E-1A69-4123-BB07-E1FF6FF6FBA6}" srcOrd="1" destOrd="0" presId="urn:microsoft.com/office/officeart/2008/layout/LinedList"/>
    <dgm:cxn modelId="{51301561-D116-4844-9FBB-F1C3BB455D87}" type="presParOf" srcId="{833C4EC5-E8AD-423D-9BF0-C69C19593022}" destId="{2E26BBC3-FD1C-4C25-9725-B0242DCE46FD}" srcOrd="2" destOrd="0" presId="urn:microsoft.com/office/officeart/2008/layout/LinedList"/>
    <dgm:cxn modelId="{13EB5B1B-855F-4B8D-90D6-3820D0225C68}" type="presParOf" srcId="{833C4EC5-E8AD-423D-9BF0-C69C19593022}" destId="{CB5765D0-DD83-41DE-BF23-3F031F57E3E8}" srcOrd="3" destOrd="0" presId="urn:microsoft.com/office/officeart/2008/layout/LinedList"/>
    <dgm:cxn modelId="{47F627C0-9DD6-4A99-A160-F8072F106777}" type="presParOf" srcId="{CB5765D0-DD83-41DE-BF23-3F031F57E3E8}" destId="{BB04427F-A150-46F0-A9A5-AF52A5154AF7}" srcOrd="0" destOrd="0" presId="urn:microsoft.com/office/officeart/2008/layout/LinedList"/>
    <dgm:cxn modelId="{385D6F0D-DB24-4C72-A5A2-19EF1A376DEC}" type="presParOf" srcId="{CB5765D0-DD83-41DE-BF23-3F031F57E3E8}" destId="{F6EE2036-3B10-4C5C-80FE-4E8E588A7E5E}" srcOrd="1" destOrd="0" presId="urn:microsoft.com/office/officeart/2008/layout/LinedList"/>
    <dgm:cxn modelId="{885EF2F4-D461-40F8-BB72-8014E2C8B8DA}" type="presParOf" srcId="{833C4EC5-E8AD-423D-9BF0-C69C19593022}" destId="{66BD217D-51E3-491E-98A9-124DDCDBC30D}" srcOrd="4" destOrd="0" presId="urn:microsoft.com/office/officeart/2008/layout/LinedList"/>
    <dgm:cxn modelId="{A337B5E1-FA43-4797-A2C9-6B60A87FE40C}" type="presParOf" srcId="{833C4EC5-E8AD-423D-9BF0-C69C19593022}" destId="{047EE0A6-2923-4F66-992E-360148AE30E6}" srcOrd="5" destOrd="0" presId="urn:microsoft.com/office/officeart/2008/layout/LinedList"/>
    <dgm:cxn modelId="{77CFA133-22BB-4837-AC07-6C269D3AE195}" type="presParOf" srcId="{047EE0A6-2923-4F66-992E-360148AE30E6}" destId="{BAEE3493-62DE-4549-AD28-D7EFF5F4D2F3}" srcOrd="0" destOrd="0" presId="urn:microsoft.com/office/officeart/2008/layout/LinedList"/>
    <dgm:cxn modelId="{7B1FA99B-4F61-4D6D-8761-AE6694670BAA}" type="presParOf" srcId="{047EE0A6-2923-4F66-992E-360148AE30E6}" destId="{CB2DDF96-3A1A-4A01-88C4-2BA553516073}" srcOrd="1" destOrd="0" presId="urn:microsoft.com/office/officeart/2008/layout/LinedList"/>
    <dgm:cxn modelId="{DDBB022F-68ED-4D15-A7A6-5DFE98E31448}" type="presParOf" srcId="{833C4EC5-E8AD-423D-9BF0-C69C19593022}" destId="{250D17C9-BCBE-4BF4-BB57-87BF8DADBE72}" srcOrd="6" destOrd="0" presId="urn:microsoft.com/office/officeart/2008/layout/LinedList"/>
    <dgm:cxn modelId="{C26CB599-81A4-4EA3-964F-E5D8F795437C}" type="presParOf" srcId="{833C4EC5-E8AD-423D-9BF0-C69C19593022}" destId="{5BB605AD-2B0C-43EC-A0A7-7291D36E8C21}" srcOrd="7" destOrd="0" presId="urn:microsoft.com/office/officeart/2008/layout/LinedList"/>
    <dgm:cxn modelId="{DDE0AB0D-0F82-4794-B99C-324EFC176021}" type="presParOf" srcId="{5BB605AD-2B0C-43EC-A0A7-7291D36E8C21}" destId="{9D307965-8604-4AFA-8271-CF87016D8984}" srcOrd="0" destOrd="0" presId="urn:microsoft.com/office/officeart/2008/layout/LinedList"/>
    <dgm:cxn modelId="{3EAAE942-3728-4FB9-8849-581B12DD9C5E}" type="presParOf" srcId="{5BB605AD-2B0C-43EC-A0A7-7291D36E8C21}" destId="{B9DF284F-3030-4A5C-AD2C-64B6B2225846}" srcOrd="1" destOrd="0" presId="urn:microsoft.com/office/officeart/2008/layout/LinedList"/>
    <dgm:cxn modelId="{16DEED27-3574-4522-9DE3-36822B84145A}" type="presParOf" srcId="{833C4EC5-E8AD-423D-9BF0-C69C19593022}" destId="{750457A4-737E-4F04-AC28-184CE3098034}" srcOrd="8" destOrd="0" presId="urn:microsoft.com/office/officeart/2008/layout/LinedList"/>
    <dgm:cxn modelId="{126ACFC0-1583-4B2C-942E-890782CEF14A}" type="presParOf" srcId="{833C4EC5-E8AD-423D-9BF0-C69C19593022}" destId="{F98FAB25-639E-4A02-960A-19E025D51FDA}" srcOrd="9" destOrd="0" presId="urn:microsoft.com/office/officeart/2008/layout/LinedList"/>
    <dgm:cxn modelId="{D750A282-3F4B-49F3-83A7-6E9DF270E9A5}" type="presParOf" srcId="{F98FAB25-639E-4A02-960A-19E025D51FDA}" destId="{C2CEEC34-FA0B-4C2E-962C-9D1B7D7D105F}" srcOrd="0" destOrd="0" presId="urn:microsoft.com/office/officeart/2008/layout/LinedList"/>
    <dgm:cxn modelId="{F2886FA6-652C-4986-A5D8-326B967A3F7F}" type="presParOf" srcId="{F98FAB25-639E-4A02-960A-19E025D51FDA}" destId="{25DECA0E-BFE7-4496-A746-3277185CBD0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DB993AA-7A59-4F75-AB0B-BE2B0EC4A53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8472111-15A2-4F66-A907-B49F08CBDED6}">
      <dgm:prSet/>
      <dgm:spPr/>
      <dgm:t>
        <a:bodyPr/>
        <a:lstStyle/>
        <a:p>
          <a:r>
            <a:rPr lang="en-US" b="1" i="0" baseline="0"/>
            <a:t>Overview</a:t>
          </a:r>
          <a:r>
            <a:rPr lang="en-US" b="0" i="0" baseline="0"/>
            <a:t>: Gradient boosting framework by Microsoft.</a:t>
          </a:r>
          <a:endParaRPr lang="en-US"/>
        </a:p>
      </dgm:t>
    </dgm:pt>
    <dgm:pt modelId="{016E4E59-8D3F-442F-ACEA-24FA81954BDC}" type="parTrans" cxnId="{A005D7D8-0294-4F35-8785-78F0ECF0DCA1}">
      <dgm:prSet/>
      <dgm:spPr/>
      <dgm:t>
        <a:bodyPr/>
        <a:lstStyle/>
        <a:p>
          <a:endParaRPr lang="en-US"/>
        </a:p>
      </dgm:t>
    </dgm:pt>
    <dgm:pt modelId="{45A0AA1A-3626-4C4E-A950-DAF66E41EE38}" type="sibTrans" cxnId="{A005D7D8-0294-4F35-8785-78F0ECF0DCA1}">
      <dgm:prSet/>
      <dgm:spPr/>
      <dgm:t>
        <a:bodyPr/>
        <a:lstStyle/>
        <a:p>
          <a:endParaRPr lang="en-US"/>
        </a:p>
      </dgm:t>
    </dgm:pt>
    <dgm:pt modelId="{5EDC7328-CAE5-4FCF-9471-FEEC8F774B4A}">
      <dgm:prSet/>
      <dgm:spPr/>
      <dgm:t>
        <a:bodyPr/>
        <a:lstStyle/>
        <a:p>
          <a:r>
            <a:rPr lang="en-US" b="1" i="0" baseline="0"/>
            <a:t>Mechanism</a:t>
          </a:r>
          <a:r>
            <a:rPr lang="en-US" b="0" i="0" baseline="0"/>
            <a:t>: Uses histogram-based algorithms and leaf-wise growth to speed up training.</a:t>
          </a:r>
          <a:endParaRPr lang="en-US"/>
        </a:p>
      </dgm:t>
    </dgm:pt>
    <dgm:pt modelId="{FCFE8A61-705C-4864-8EBD-29D5BCF7477F}" type="parTrans" cxnId="{9F861851-884B-4439-8835-A8FEE59ED57D}">
      <dgm:prSet/>
      <dgm:spPr/>
      <dgm:t>
        <a:bodyPr/>
        <a:lstStyle/>
        <a:p>
          <a:endParaRPr lang="en-US"/>
        </a:p>
      </dgm:t>
    </dgm:pt>
    <dgm:pt modelId="{A8A803C5-AF29-48BE-A5B9-5C99D4C8CEDA}" type="sibTrans" cxnId="{9F861851-884B-4439-8835-A8FEE59ED57D}">
      <dgm:prSet/>
      <dgm:spPr/>
      <dgm:t>
        <a:bodyPr/>
        <a:lstStyle/>
        <a:p>
          <a:endParaRPr lang="en-US"/>
        </a:p>
      </dgm:t>
    </dgm:pt>
    <dgm:pt modelId="{7E8BAF43-A5CB-4112-A0CF-E4635E068F92}">
      <dgm:prSet/>
      <dgm:spPr/>
      <dgm:t>
        <a:bodyPr/>
        <a:lstStyle/>
        <a:p>
          <a:r>
            <a:rPr lang="en-US" b="1" i="0" baseline="0"/>
            <a:t>Applications</a:t>
          </a:r>
          <a:r>
            <a:rPr lang="en-US" b="0" i="0" baseline="0"/>
            <a:t>: Large datasets with high dimensional data.</a:t>
          </a:r>
          <a:endParaRPr lang="en-US"/>
        </a:p>
      </dgm:t>
    </dgm:pt>
    <dgm:pt modelId="{FD6AFE82-2E7F-4E37-858E-E7FFF436BD23}" type="parTrans" cxnId="{133434CC-2083-4827-9E07-74D83340405E}">
      <dgm:prSet/>
      <dgm:spPr/>
      <dgm:t>
        <a:bodyPr/>
        <a:lstStyle/>
        <a:p>
          <a:endParaRPr lang="en-US"/>
        </a:p>
      </dgm:t>
    </dgm:pt>
    <dgm:pt modelId="{9647BD2B-C6E3-4FD2-ACA3-A7F432880CBA}" type="sibTrans" cxnId="{133434CC-2083-4827-9E07-74D83340405E}">
      <dgm:prSet/>
      <dgm:spPr/>
      <dgm:t>
        <a:bodyPr/>
        <a:lstStyle/>
        <a:p>
          <a:endParaRPr lang="en-US"/>
        </a:p>
      </dgm:t>
    </dgm:pt>
    <dgm:pt modelId="{09C28260-1364-481E-9F4E-4EF3A48FA490}">
      <dgm:prSet/>
      <dgm:spPr/>
      <dgm:t>
        <a:bodyPr/>
        <a:lstStyle/>
        <a:p>
          <a:r>
            <a:rPr lang="en-US" b="1" i="0" baseline="0"/>
            <a:t>Pros</a:t>
          </a:r>
          <a:r>
            <a:rPr lang="en-US" b="0" i="0" baseline="0"/>
            <a:t>: Faster training speed and lower memory usage.</a:t>
          </a:r>
          <a:endParaRPr lang="en-US"/>
        </a:p>
      </dgm:t>
    </dgm:pt>
    <dgm:pt modelId="{FB159FD2-53D9-442A-8153-63F780A16E80}" type="parTrans" cxnId="{20B1F588-B922-4A1F-928C-BEA0849E075F}">
      <dgm:prSet/>
      <dgm:spPr/>
      <dgm:t>
        <a:bodyPr/>
        <a:lstStyle/>
        <a:p>
          <a:endParaRPr lang="en-US"/>
        </a:p>
      </dgm:t>
    </dgm:pt>
    <dgm:pt modelId="{AF33F871-91E6-4DB4-880D-FB23BB536A73}" type="sibTrans" cxnId="{20B1F588-B922-4A1F-928C-BEA0849E075F}">
      <dgm:prSet/>
      <dgm:spPr/>
      <dgm:t>
        <a:bodyPr/>
        <a:lstStyle/>
        <a:p>
          <a:endParaRPr lang="en-US"/>
        </a:p>
      </dgm:t>
    </dgm:pt>
    <dgm:pt modelId="{997BBB63-DDD2-4937-BC1A-2664A64D02C5}">
      <dgm:prSet/>
      <dgm:spPr/>
      <dgm:t>
        <a:bodyPr/>
        <a:lstStyle/>
        <a:p>
          <a:r>
            <a:rPr lang="en-US" b="1" i="0" baseline="0"/>
            <a:t>Cons</a:t>
          </a:r>
          <a:r>
            <a:rPr lang="en-US" b="0" i="0" baseline="0"/>
            <a:t>: Can be less accurate with smaller datasets. </a:t>
          </a:r>
          <a:endParaRPr lang="en-US"/>
        </a:p>
      </dgm:t>
    </dgm:pt>
    <dgm:pt modelId="{B2F936C5-3839-4A0B-9516-19279117813D}" type="parTrans" cxnId="{D49A28CD-CC50-43D8-9926-151B5B460505}">
      <dgm:prSet/>
      <dgm:spPr/>
      <dgm:t>
        <a:bodyPr/>
        <a:lstStyle/>
        <a:p>
          <a:endParaRPr lang="en-US"/>
        </a:p>
      </dgm:t>
    </dgm:pt>
    <dgm:pt modelId="{BFB1A965-8A4A-450B-BD89-A4A140A23A15}" type="sibTrans" cxnId="{D49A28CD-CC50-43D8-9926-151B5B460505}">
      <dgm:prSet/>
      <dgm:spPr/>
      <dgm:t>
        <a:bodyPr/>
        <a:lstStyle/>
        <a:p>
          <a:endParaRPr lang="en-US"/>
        </a:p>
      </dgm:t>
    </dgm:pt>
    <dgm:pt modelId="{6C06F4BD-8D09-4A05-BE37-7D238E2DAA58}" type="pres">
      <dgm:prSet presAssocID="{4DB993AA-7A59-4F75-AB0B-BE2B0EC4A53F}" presName="linear" presStyleCnt="0">
        <dgm:presLayoutVars>
          <dgm:animLvl val="lvl"/>
          <dgm:resizeHandles val="exact"/>
        </dgm:presLayoutVars>
      </dgm:prSet>
      <dgm:spPr/>
    </dgm:pt>
    <dgm:pt modelId="{DB38F2D8-B307-4BC7-91B5-81AB7F2AE2B6}" type="pres">
      <dgm:prSet presAssocID="{28472111-15A2-4F66-A907-B49F08CBDED6}" presName="parentText" presStyleLbl="node1" presStyleIdx="0" presStyleCnt="5">
        <dgm:presLayoutVars>
          <dgm:chMax val="0"/>
          <dgm:bulletEnabled val="1"/>
        </dgm:presLayoutVars>
      </dgm:prSet>
      <dgm:spPr/>
    </dgm:pt>
    <dgm:pt modelId="{0D9B7A46-5F4B-4226-A471-EED56C37592E}" type="pres">
      <dgm:prSet presAssocID="{45A0AA1A-3626-4C4E-A950-DAF66E41EE38}" presName="spacer" presStyleCnt="0"/>
      <dgm:spPr/>
    </dgm:pt>
    <dgm:pt modelId="{C9462856-C0B3-440D-97B7-96F01544EDBB}" type="pres">
      <dgm:prSet presAssocID="{5EDC7328-CAE5-4FCF-9471-FEEC8F774B4A}" presName="parentText" presStyleLbl="node1" presStyleIdx="1" presStyleCnt="5">
        <dgm:presLayoutVars>
          <dgm:chMax val="0"/>
          <dgm:bulletEnabled val="1"/>
        </dgm:presLayoutVars>
      </dgm:prSet>
      <dgm:spPr/>
    </dgm:pt>
    <dgm:pt modelId="{017AE19E-5F67-4DB7-8FA6-B20B25C14840}" type="pres">
      <dgm:prSet presAssocID="{A8A803C5-AF29-48BE-A5B9-5C99D4C8CEDA}" presName="spacer" presStyleCnt="0"/>
      <dgm:spPr/>
    </dgm:pt>
    <dgm:pt modelId="{AD33CC3C-50B9-4764-B992-5C19FB81218C}" type="pres">
      <dgm:prSet presAssocID="{7E8BAF43-A5CB-4112-A0CF-E4635E068F92}" presName="parentText" presStyleLbl="node1" presStyleIdx="2" presStyleCnt="5">
        <dgm:presLayoutVars>
          <dgm:chMax val="0"/>
          <dgm:bulletEnabled val="1"/>
        </dgm:presLayoutVars>
      </dgm:prSet>
      <dgm:spPr/>
    </dgm:pt>
    <dgm:pt modelId="{F05BD7AB-F49F-4D47-BC05-532EA78410BE}" type="pres">
      <dgm:prSet presAssocID="{9647BD2B-C6E3-4FD2-ACA3-A7F432880CBA}" presName="spacer" presStyleCnt="0"/>
      <dgm:spPr/>
    </dgm:pt>
    <dgm:pt modelId="{B450B935-9169-45A0-97E9-116AB3897ED5}" type="pres">
      <dgm:prSet presAssocID="{09C28260-1364-481E-9F4E-4EF3A48FA490}" presName="parentText" presStyleLbl="node1" presStyleIdx="3" presStyleCnt="5">
        <dgm:presLayoutVars>
          <dgm:chMax val="0"/>
          <dgm:bulletEnabled val="1"/>
        </dgm:presLayoutVars>
      </dgm:prSet>
      <dgm:spPr/>
    </dgm:pt>
    <dgm:pt modelId="{88FC9FCF-03C7-4ACE-A86D-AFAC779F6C8C}" type="pres">
      <dgm:prSet presAssocID="{AF33F871-91E6-4DB4-880D-FB23BB536A73}" presName="spacer" presStyleCnt="0"/>
      <dgm:spPr/>
    </dgm:pt>
    <dgm:pt modelId="{5127F25B-91BA-456F-B548-84D288A46D7A}" type="pres">
      <dgm:prSet presAssocID="{997BBB63-DDD2-4937-BC1A-2664A64D02C5}" presName="parentText" presStyleLbl="node1" presStyleIdx="4" presStyleCnt="5">
        <dgm:presLayoutVars>
          <dgm:chMax val="0"/>
          <dgm:bulletEnabled val="1"/>
        </dgm:presLayoutVars>
      </dgm:prSet>
      <dgm:spPr/>
    </dgm:pt>
  </dgm:ptLst>
  <dgm:cxnLst>
    <dgm:cxn modelId="{F5632B1A-4BFE-4756-B66F-CF141D1BA914}" type="presOf" srcId="{5EDC7328-CAE5-4FCF-9471-FEEC8F774B4A}" destId="{C9462856-C0B3-440D-97B7-96F01544EDBB}" srcOrd="0" destOrd="0" presId="urn:microsoft.com/office/officeart/2005/8/layout/vList2"/>
    <dgm:cxn modelId="{4F53B21D-659A-4E60-8DAF-C356EE59D01A}" type="presOf" srcId="{28472111-15A2-4F66-A907-B49F08CBDED6}" destId="{DB38F2D8-B307-4BC7-91B5-81AB7F2AE2B6}" srcOrd="0" destOrd="0" presId="urn:microsoft.com/office/officeart/2005/8/layout/vList2"/>
    <dgm:cxn modelId="{BE884E29-C1FF-4874-972A-3315577E7260}" type="presOf" srcId="{09C28260-1364-481E-9F4E-4EF3A48FA490}" destId="{B450B935-9169-45A0-97E9-116AB3897ED5}" srcOrd="0" destOrd="0" presId="urn:microsoft.com/office/officeart/2005/8/layout/vList2"/>
    <dgm:cxn modelId="{238D2C2E-6457-4BFD-A9ED-5758E6AA4E42}" type="presOf" srcId="{4DB993AA-7A59-4F75-AB0B-BE2B0EC4A53F}" destId="{6C06F4BD-8D09-4A05-BE37-7D238E2DAA58}" srcOrd="0" destOrd="0" presId="urn:microsoft.com/office/officeart/2005/8/layout/vList2"/>
    <dgm:cxn modelId="{9F861851-884B-4439-8835-A8FEE59ED57D}" srcId="{4DB993AA-7A59-4F75-AB0B-BE2B0EC4A53F}" destId="{5EDC7328-CAE5-4FCF-9471-FEEC8F774B4A}" srcOrd="1" destOrd="0" parTransId="{FCFE8A61-705C-4864-8EBD-29D5BCF7477F}" sibTransId="{A8A803C5-AF29-48BE-A5B9-5C99D4C8CEDA}"/>
    <dgm:cxn modelId="{20B1F588-B922-4A1F-928C-BEA0849E075F}" srcId="{4DB993AA-7A59-4F75-AB0B-BE2B0EC4A53F}" destId="{09C28260-1364-481E-9F4E-4EF3A48FA490}" srcOrd="3" destOrd="0" parTransId="{FB159FD2-53D9-442A-8153-63F780A16E80}" sibTransId="{AF33F871-91E6-4DB4-880D-FB23BB536A73}"/>
    <dgm:cxn modelId="{6FC4929F-69CA-49FE-BD2B-797068DF93A5}" type="presOf" srcId="{997BBB63-DDD2-4937-BC1A-2664A64D02C5}" destId="{5127F25B-91BA-456F-B548-84D288A46D7A}" srcOrd="0" destOrd="0" presId="urn:microsoft.com/office/officeart/2005/8/layout/vList2"/>
    <dgm:cxn modelId="{133434CC-2083-4827-9E07-74D83340405E}" srcId="{4DB993AA-7A59-4F75-AB0B-BE2B0EC4A53F}" destId="{7E8BAF43-A5CB-4112-A0CF-E4635E068F92}" srcOrd="2" destOrd="0" parTransId="{FD6AFE82-2E7F-4E37-858E-E7FFF436BD23}" sibTransId="{9647BD2B-C6E3-4FD2-ACA3-A7F432880CBA}"/>
    <dgm:cxn modelId="{D49A28CD-CC50-43D8-9926-151B5B460505}" srcId="{4DB993AA-7A59-4F75-AB0B-BE2B0EC4A53F}" destId="{997BBB63-DDD2-4937-BC1A-2664A64D02C5}" srcOrd="4" destOrd="0" parTransId="{B2F936C5-3839-4A0B-9516-19279117813D}" sibTransId="{BFB1A965-8A4A-450B-BD89-A4A140A23A15}"/>
    <dgm:cxn modelId="{890C0BD1-7120-413C-A6B7-7307FA0CF0FD}" type="presOf" srcId="{7E8BAF43-A5CB-4112-A0CF-E4635E068F92}" destId="{AD33CC3C-50B9-4764-B992-5C19FB81218C}" srcOrd="0" destOrd="0" presId="urn:microsoft.com/office/officeart/2005/8/layout/vList2"/>
    <dgm:cxn modelId="{A005D7D8-0294-4F35-8785-78F0ECF0DCA1}" srcId="{4DB993AA-7A59-4F75-AB0B-BE2B0EC4A53F}" destId="{28472111-15A2-4F66-A907-B49F08CBDED6}" srcOrd="0" destOrd="0" parTransId="{016E4E59-8D3F-442F-ACEA-24FA81954BDC}" sibTransId="{45A0AA1A-3626-4C4E-A950-DAF66E41EE38}"/>
    <dgm:cxn modelId="{BB59B93C-1671-4D0C-8B24-687AD54F13E6}" type="presParOf" srcId="{6C06F4BD-8D09-4A05-BE37-7D238E2DAA58}" destId="{DB38F2D8-B307-4BC7-91B5-81AB7F2AE2B6}" srcOrd="0" destOrd="0" presId="urn:microsoft.com/office/officeart/2005/8/layout/vList2"/>
    <dgm:cxn modelId="{E75503FD-C969-46FC-A44C-2829D39B8C20}" type="presParOf" srcId="{6C06F4BD-8D09-4A05-BE37-7D238E2DAA58}" destId="{0D9B7A46-5F4B-4226-A471-EED56C37592E}" srcOrd="1" destOrd="0" presId="urn:microsoft.com/office/officeart/2005/8/layout/vList2"/>
    <dgm:cxn modelId="{F0D6BA10-100A-49C6-9C21-9BBD36912E75}" type="presParOf" srcId="{6C06F4BD-8D09-4A05-BE37-7D238E2DAA58}" destId="{C9462856-C0B3-440D-97B7-96F01544EDBB}" srcOrd="2" destOrd="0" presId="urn:microsoft.com/office/officeart/2005/8/layout/vList2"/>
    <dgm:cxn modelId="{289D5F56-076A-4179-B8BC-071E591F9CE2}" type="presParOf" srcId="{6C06F4BD-8D09-4A05-BE37-7D238E2DAA58}" destId="{017AE19E-5F67-4DB7-8FA6-B20B25C14840}" srcOrd="3" destOrd="0" presId="urn:microsoft.com/office/officeart/2005/8/layout/vList2"/>
    <dgm:cxn modelId="{77512E58-2232-45C6-86D6-0E3DBD64A769}" type="presParOf" srcId="{6C06F4BD-8D09-4A05-BE37-7D238E2DAA58}" destId="{AD33CC3C-50B9-4764-B992-5C19FB81218C}" srcOrd="4" destOrd="0" presId="urn:microsoft.com/office/officeart/2005/8/layout/vList2"/>
    <dgm:cxn modelId="{2D263CE4-5CF0-4B13-ADBC-5746B54B22B6}" type="presParOf" srcId="{6C06F4BD-8D09-4A05-BE37-7D238E2DAA58}" destId="{F05BD7AB-F49F-4D47-BC05-532EA78410BE}" srcOrd="5" destOrd="0" presId="urn:microsoft.com/office/officeart/2005/8/layout/vList2"/>
    <dgm:cxn modelId="{F8512B28-C5C0-466F-B7F9-8428606EE0D7}" type="presParOf" srcId="{6C06F4BD-8D09-4A05-BE37-7D238E2DAA58}" destId="{B450B935-9169-45A0-97E9-116AB3897ED5}" srcOrd="6" destOrd="0" presId="urn:microsoft.com/office/officeart/2005/8/layout/vList2"/>
    <dgm:cxn modelId="{2C970CDC-D826-46DD-AF15-8EE7A5B3061B}" type="presParOf" srcId="{6C06F4BD-8D09-4A05-BE37-7D238E2DAA58}" destId="{88FC9FCF-03C7-4ACE-A86D-AFAC779F6C8C}" srcOrd="7" destOrd="0" presId="urn:microsoft.com/office/officeart/2005/8/layout/vList2"/>
    <dgm:cxn modelId="{43DDF152-B82F-4363-9D10-2411955932BF}" type="presParOf" srcId="{6C06F4BD-8D09-4A05-BE37-7D238E2DAA58}" destId="{5127F25B-91BA-456F-B548-84D288A46D7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61222C-2BB2-43B7-A0A1-FBA7FB0CB05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B061512-0212-41BB-8F61-034A60F809B9}">
      <dgm:prSet/>
      <dgm:spPr/>
      <dgm:t>
        <a:bodyPr/>
        <a:lstStyle/>
        <a:p>
          <a:r>
            <a:rPr lang="en-US" b="1" i="0" baseline="0"/>
            <a:t>Overview</a:t>
          </a:r>
          <a:r>
            <a:rPr lang="en-US" b="0" i="0" baseline="0"/>
            <a:t>: Gradient boosting on decision trees, optimized for categorical features.</a:t>
          </a:r>
          <a:endParaRPr lang="en-US"/>
        </a:p>
      </dgm:t>
    </dgm:pt>
    <dgm:pt modelId="{EC932219-AC9A-4F08-B707-7E52DA4ECEF0}" type="parTrans" cxnId="{D38B836C-2FB9-4E12-A89F-B86AB0C132E2}">
      <dgm:prSet/>
      <dgm:spPr/>
      <dgm:t>
        <a:bodyPr/>
        <a:lstStyle/>
        <a:p>
          <a:endParaRPr lang="en-US"/>
        </a:p>
      </dgm:t>
    </dgm:pt>
    <dgm:pt modelId="{F5C7E349-CC9B-4EBA-B3B8-9ED962E97AD3}" type="sibTrans" cxnId="{D38B836C-2FB9-4E12-A89F-B86AB0C132E2}">
      <dgm:prSet/>
      <dgm:spPr/>
      <dgm:t>
        <a:bodyPr/>
        <a:lstStyle/>
        <a:p>
          <a:endParaRPr lang="en-US"/>
        </a:p>
      </dgm:t>
    </dgm:pt>
    <dgm:pt modelId="{BCA2E636-E9CE-40DB-B57E-96B8F2592B96}">
      <dgm:prSet/>
      <dgm:spPr/>
      <dgm:t>
        <a:bodyPr/>
        <a:lstStyle/>
        <a:p>
          <a:r>
            <a:rPr lang="en-US" b="1" i="0" baseline="0"/>
            <a:t>Mechanism</a:t>
          </a:r>
          <a:r>
            <a:rPr lang="en-US" b="0" i="0" baseline="0"/>
            <a:t>: Uses ordered boosting and categorical feature support.</a:t>
          </a:r>
          <a:endParaRPr lang="en-US"/>
        </a:p>
      </dgm:t>
    </dgm:pt>
    <dgm:pt modelId="{01D6E652-0A21-4E8C-A500-A3A9A195F88C}" type="parTrans" cxnId="{9A1B16E0-382A-46FD-B9F6-3E095FB23348}">
      <dgm:prSet/>
      <dgm:spPr/>
      <dgm:t>
        <a:bodyPr/>
        <a:lstStyle/>
        <a:p>
          <a:endParaRPr lang="en-US"/>
        </a:p>
      </dgm:t>
    </dgm:pt>
    <dgm:pt modelId="{9BB82FF1-D2FF-428F-B25D-90C15AD14F60}" type="sibTrans" cxnId="{9A1B16E0-382A-46FD-B9F6-3E095FB23348}">
      <dgm:prSet/>
      <dgm:spPr/>
      <dgm:t>
        <a:bodyPr/>
        <a:lstStyle/>
        <a:p>
          <a:endParaRPr lang="en-US"/>
        </a:p>
      </dgm:t>
    </dgm:pt>
    <dgm:pt modelId="{0875545F-13FA-4433-918A-AFC2CEDCCD8B}">
      <dgm:prSet/>
      <dgm:spPr/>
      <dgm:t>
        <a:bodyPr/>
        <a:lstStyle/>
        <a:p>
          <a:r>
            <a:rPr lang="en-US" b="1" i="0" baseline="0"/>
            <a:t>Applications</a:t>
          </a:r>
          <a:r>
            <a:rPr lang="en-US" b="0" i="0" baseline="0"/>
            <a:t>: Handles categorical variables without preprocessing.</a:t>
          </a:r>
          <a:endParaRPr lang="en-US"/>
        </a:p>
      </dgm:t>
    </dgm:pt>
    <dgm:pt modelId="{80380EC8-BB35-4072-9981-83D6430C75D6}" type="parTrans" cxnId="{4B61CCEC-C921-4365-B857-C146376EEE8E}">
      <dgm:prSet/>
      <dgm:spPr/>
      <dgm:t>
        <a:bodyPr/>
        <a:lstStyle/>
        <a:p>
          <a:endParaRPr lang="en-US"/>
        </a:p>
      </dgm:t>
    </dgm:pt>
    <dgm:pt modelId="{50656BF1-3D18-48E0-A05C-B6157A1C97EB}" type="sibTrans" cxnId="{4B61CCEC-C921-4365-B857-C146376EEE8E}">
      <dgm:prSet/>
      <dgm:spPr/>
      <dgm:t>
        <a:bodyPr/>
        <a:lstStyle/>
        <a:p>
          <a:endParaRPr lang="en-US"/>
        </a:p>
      </dgm:t>
    </dgm:pt>
    <dgm:pt modelId="{7464366B-637B-4E69-9D63-A20DE8DDD85E}">
      <dgm:prSet/>
      <dgm:spPr/>
      <dgm:t>
        <a:bodyPr/>
        <a:lstStyle/>
        <a:p>
          <a:r>
            <a:rPr lang="en-US" b="1" i="0" baseline="0"/>
            <a:t>Pros</a:t>
          </a:r>
          <a:r>
            <a:rPr lang="en-US" b="0" i="0" baseline="0"/>
            <a:t>: Good performance with categorical data, robust to overfitting.</a:t>
          </a:r>
          <a:endParaRPr lang="en-US"/>
        </a:p>
      </dgm:t>
    </dgm:pt>
    <dgm:pt modelId="{13E2AA72-2C11-4FB9-8327-5080B1F4B233}" type="parTrans" cxnId="{0521B226-473E-4465-B0A7-4B8435970E26}">
      <dgm:prSet/>
      <dgm:spPr/>
      <dgm:t>
        <a:bodyPr/>
        <a:lstStyle/>
        <a:p>
          <a:endParaRPr lang="en-US"/>
        </a:p>
      </dgm:t>
    </dgm:pt>
    <dgm:pt modelId="{72D1724B-76CD-40E7-8D2C-0DC8E2C8CE1A}" type="sibTrans" cxnId="{0521B226-473E-4465-B0A7-4B8435970E26}">
      <dgm:prSet/>
      <dgm:spPr/>
      <dgm:t>
        <a:bodyPr/>
        <a:lstStyle/>
        <a:p>
          <a:endParaRPr lang="en-US"/>
        </a:p>
      </dgm:t>
    </dgm:pt>
    <dgm:pt modelId="{D1067593-BF61-4BC7-BE91-95EBA2E05667}">
      <dgm:prSet/>
      <dgm:spPr/>
      <dgm:t>
        <a:bodyPr/>
        <a:lstStyle/>
        <a:p>
          <a:r>
            <a:rPr lang="en-US" b="1" i="0" baseline="0"/>
            <a:t>Cons</a:t>
          </a:r>
          <a:r>
            <a:rPr lang="en-US" b="0" i="0" baseline="0"/>
            <a:t>: Slower training compared to LightGBM. </a:t>
          </a:r>
          <a:endParaRPr lang="en-US"/>
        </a:p>
      </dgm:t>
    </dgm:pt>
    <dgm:pt modelId="{78AF73F9-26E5-4713-8682-F9C28B367933}" type="parTrans" cxnId="{7462929A-4465-4FFE-BFDF-854E8222E6A0}">
      <dgm:prSet/>
      <dgm:spPr/>
      <dgm:t>
        <a:bodyPr/>
        <a:lstStyle/>
        <a:p>
          <a:endParaRPr lang="en-US"/>
        </a:p>
      </dgm:t>
    </dgm:pt>
    <dgm:pt modelId="{3F0850C3-780F-4A9A-B4EF-969A9ABEBA87}" type="sibTrans" cxnId="{7462929A-4465-4FFE-BFDF-854E8222E6A0}">
      <dgm:prSet/>
      <dgm:spPr/>
      <dgm:t>
        <a:bodyPr/>
        <a:lstStyle/>
        <a:p>
          <a:endParaRPr lang="en-US"/>
        </a:p>
      </dgm:t>
    </dgm:pt>
    <dgm:pt modelId="{ED240454-83AA-402F-B64B-90683D0E2D8F}" type="pres">
      <dgm:prSet presAssocID="{1361222C-2BB2-43B7-A0A1-FBA7FB0CB055}" presName="linear" presStyleCnt="0">
        <dgm:presLayoutVars>
          <dgm:animLvl val="lvl"/>
          <dgm:resizeHandles val="exact"/>
        </dgm:presLayoutVars>
      </dgm:prSet>
      <dgm:spPr/>
    </dgm:pt>
    <dgm:pt modelId="{BAFDAC16-9B7B-4831-B7A7-537EE7DE19A9}" type="pres">
      <dgm:prSet presAssocID="{3B061512-0212-41BB-8F61-034A60F809B9}" presName="parentText" presStyleLbl="node1" presStyleIdx="0" presStyleCnt="5">
        <dgm:presLayoutVars>
          <dgm:chMax val="0"/>
          <dgm:bulletEnabled val="1"/>
        </dgm:presLayoutVars>
      </dgm:prSet>
      <dgm:spPr/>
    </dgm:pt>
    <dgm:pt modelId="{28F2DF25-68C3-49C3-9AF6-C5E4EA90AC19}" type="pres">
      <dgm:prSet presAssocID="{F5C7E349-CC9B-4EBA-B3B8-9ED962E97AD3}" presName="spacer" presStyleCnt="0"/>
      <dgm:spPr/>
    </dgm:pt>
    <dgm:pt modelId="{1F4E659B-6344-4B1E-BE24-B486F32DA824}" type="pres">
      <dgm:prSet presAssocID="{BCA2E636-E9CE-40DB-B57E-96B8F2592B96}" presName="parentText" presStyleLbl="node1" presStyleIdx="1" presStyleCnt="5">
        <dgm:presLayoutVars>
          <dgm:chMax val="0"/>
          <dgm:bulletEnabled val="1"/>
        </dgm:presLayoutVars>
      </dgm:prSet>
      <dgm:spPr/>
    </dgm:pt>
    <dgm:pt modelId="{A0B76E58-1ECD-4F5F-AA0D-184CC76FE3D3}" type="pres">
      <dgm:prSet presAssocID="{9BB82FF1-D2FF-428F-B25D-90C15AD14F60}" presName="spacer" presStyleCnt="0"/>
      <dgm:spPr/>
    </dgm:pt>
    <dgm:pt modelId="{4E2B7C9E-9CAF-44BA-A129-6B007CECFE62}" type="pres">
      <dgm:prSet presAssocID="{0875545F-13FA-4433-918A-AFC2CEDCCD8B}" presName="parentText" presStyleLbl="node1" presStyleIdx="2" presStyleCnt="5">
        <dgm:presLayoutVars>
          <dgm:chMax val="0"/>
          <dgm:bulletEnabled val="1"/>
        </dgm:presLayoutVars>
      </dgm:prSet>
      <dgm:spPr/>
    </dgm:pt>
    <dgm:pt modelId="{CE2C64D1-50C2-4889-9962-F30A3D208D59}" type="pres">
      <dgm:prSet presAssocID="{50656BF1-3D18-48E0-A05C-B6157A1C97EB}" presName="spacer" presStyleCnt="0"/>
      <dgm:spPr/>
    </dgm:pt>
    <dgm:pt modelId="{2F3AB797-32CD-4DE3-B0A8-EBDA68589F1B}" type="pres">
      <dgm:prSet presAssocID="{7464366B-637B-4E69-9D63-A20DE8DDD85E}" presName="parentText" presStyleLbl="node1" presStyleIdx="3" presStyleCnt="5">
        <dgm:presLayoutVars>
          <dgm:chMax val="0"/>
          <dgm:bulletEnabled val="1"/>
        </dgm:presLayoutVars>
      </dgm:prSet>
      <dgm:spPr/>
    </dgm:pt>
    <dgm:pt modelId="{012FF31C-9876-46D9-939D-076B8ACB7CB3}" type="pres">
      <dgm:prSet presAssocID="{72D1724B-76CD-40E7-8D2C-0DC8E2C8CE1A}" presName="spacer" presStyleCnt="0"/>
      <dgm:spPr/>
    </dgm:pt>
    <dgm:pt modelId="{B5D03484-F8CD-4B96-91A8-FE7EB77EE5FF}" type="pres">
      <dgm:prSet presAssocID="{D1067593-BF61-4BC7-BE91-95EBA2E05667}" presName="parentText" presStyleLbl="node1" presStyleIdx="4" presStyleCnt="5">
        <dgm:presLayoutVars>
          <dgm:chMax val="0"/>
          <dgm:bulletEnabled val="1"/>
        </dgm:presLayoutVars>
      </dgm:prSet>
      <dgm:spPr/>
    </dgm:pt>
  </dgm:ptLst>
  <dgm:cxnLst>
    <dgm:cxn modelId="{554BF723-D38F-4865-AB7B-480CFF0BAE21}" type="presOf" srcId="{1361222C-2BB2-43B7-A0A1-FBA7FB0CB055}" destId="{ED240454-83AA-402F-B64B-90683D0E2D8F}" srcOrd="0" destOrd="0" presId="urn:microsoft.com/office/officeart/2005/8/layout/vList2"/>
    <dgm:cxn modelId="{0521B226-473E-4465-B0A7-4B8435970E26}" srcId="{1361222C-2BB2-43B7-A0A1-FBA7FB0CB055}" destId="{7464366B-637B-4E69-9D63-A20DE8DDD85E}" srcOrd="3" destOrd="0" parTransId="{13E2AA72-2C11-4FB9-8327-5080B1F4B233}" sibTransId="{72D1724B-76CD-40E7-8D2C-0DC8E2C8CE1A}"/>
    <dgm:cxn modelId="{2EC68D61-FFA4-4643-9034-56B498BF6308}" type="presOf" srcId="{7464366B-637B-4E69-9D63-A20DE8DDD85E}" destId="{2F3AB797-32CD-4DE3-B0A8-EBDA68589F1B}" srcOrd="0" destOrd="0" presId="urn:microsoft.com/office/officeart/2005/8/layout/vList2"/>
    <dgm:cxn modelId="{8DD91946-9E99-49D7-8508-02BB7ED0E7DF}" type="presOf" srcId="{BCA2E636-E9CE-40DB-B57E-96B8F2592B96}" destId="{1F4E659B-6344-4B1E-BE24-B486F32DA824}" srcOrd="0" destOrd="0" presId="urn:microsoft.com/office/officeart/2005/8/layout/vList2"/>
    <dgm:cxn modelId="{977EA448-0580-437A-BA8B-A4970EA4674F}" type="presOf" srcId="{3B061512-0212-41BB-8F61-034A60F809B9}" destId="{BAFDAC16-9B7B-4831-B7A7-537EE7DE19A9}" srcOrd="0" destOrd="0" presId="urn:microsoft.com/office/officeart/2005/8/layout/vList2"/>
    <dgm:cxn modelId="{D38B836C-2FB9-4E12-A89F-B86AB0C132E2}" srcId="{1361222C-2BB2-43B7-A0A1-FBA7FB0CB055}" destId="{3B061512-0212-41BB-8F61-034A60F809B9}" srcOrd="0" destOrd="0" parTransId="{EC932219-AC9A-4F08-B707-7E52DA4ECEF0}" sibTransId="{F5C7E349-CC9B-4EBA-B3B8-9ED962E97AD3}"/>
    <dgm:cxn modelId="{7462929A-4465-4FFE-BFDF-854E8222E6A0}" srcId="{1361222C-2BB2-43B7-A0A1-FBA7FB0CB055}" destId="{D1067593-BF61-4BC7-BE91-95EBA2E05667}" srcOrd="4" destOrd="0" parTransId="{78AF73F9-26E5-4713-8682-F9C28B367933}" sibTransId="{3F0850C3-780F-4A9A-B4EF-969A9ABEBA87}"/>
    <dgm:cxn modelId="{9A1B16E0-382A-46FD-B9F6-3E095FB23348}" srcId="{1361222C-2BB2-43B7-A0A1-FBA7FB0CB055}" destId="{BCA2E636-E9CE-40DB-B57E-96B8F2592B96}" srcOrd="1" destOrd="0" parTransId="{01D6E652-0A21-4E8C-A500-A3A9A195F88C}" sibTransId="{9BB82FF1-D2FF-428F-B25D-90C15AD14F60}"/>
    <dgm:cxn modelId="{4B61CCEC-C921-4365-B857-C146376EEE8E}" srcId="{1361222C-2BB2-43B7-A0A1-FBA7FB0CB055}" destId="{0875545F-13FA-4433-918A-AFC2CEDCCD8B}" srcOrd="2" destOrd="0" parTransId="{80380EC8-BB35-4072-9981-83D6430C75D6}" sibTransId="{50656BF1-3D18-48E0-A05C-B6157A1C97EB}"/>
    <dgm:cxn modelId="{7E2797F8-6782-4D46-A6FB-26662C3FE6A6}" type="presOf" srcId="{D1067593-BF61-4BC7-BE91-95EBA2E05667}" destId="{B5D03484-F8CD-4B96-91A8-FE7EB77EE5FF}" srcOrd="0" destOrd="0" presId="urn:microsoft.com/office/officeart/2005/8/layout/vList2"/>
    <dgm:cxn modelId="{5496E9FC-CDDE-42B6-BC6E-EE088DCE1647}" type="presOf" srcId="{0875545F-13FA-4433-918A-AFC2CEDCCD8B}" destId="{4E2B7C9E-9CAF-44BA-A129-6B007CECFE62}" srcOrd="0" destOrd="0" presId="urn:microsoft.com/office/officeart/2005/8/layout/vList2"/>
    <dgm:cxn modelId="{8CD01FCC-FB0B-471A-A738-E63DBAD97923}" type="presParOf" srcId="{ED240454-83AA-402F-B64B-90683D0E2D8F}" destId="{BAFDAC16-9B7B-4831-B7A7-537EE7DE19A9}" srcOrd="0" destOrd="0" presId="urn:microsoft.com/office/officeart/2005/8/layout/vList2"/>
    <dgm:cxn modelId="{7E4FF113-76B6-497C-AED1-4AB132BAE016}" type="presParOf" srcId="{ED240454-83AA-402F-B64B-90683D0E2D8F}" destId="{28F2DF25-68C3-49C3-9AF6-C5E4EA90AC19}" srcOrd="1" destOrd="0" presId="urn:microsoft.com/office/officeart/2005/8/layout/vList2"/>
    <dgm:cxn modelId="{47260854-16F4-4F52-88A6-183717A45960}" type="presParOf" srcId="{ED240454-83AA-402F-B64B-90683D0E2D8F}" destId="{1F4E659B-6344-4B1E-BE24-B486F32DA824}" srcOrd="2" destOrd="0" presId="urn:microsoft.com/office/officeart/2005/8/layout/vList2"/>
    <dgm:cxn modelId="{DD56C4F4-3A82-4954-9091-04BA9D7A0AEB}" type="presParOf" srcId="{ED240454-83AA-402F-B64B-90683D0E2D8F}" destId="{A0B76E58-1ECD-4F5F-AA0D-184CC76FE3D3}" srcOrd="3" destOrd="0" presId="urn:microsoft.com/office/officeart/2005/8/layout/vList2"/>
    <dgm:cxn modelId="{DC861054-5396-46B6-B6CF-CACA45A6EDBB}" type="presParOf" srcId="{ED240454-83AA-402F-B64B-90683D0E2D8F}" destId="{4E2B7C9E-9CAF-44BA-A129-6B007CECFE62}" srcOrd="4" destOrd="0" presId="urn:microsoft.com/office/officeart/2005/8/layout/vList2"/>
    <dgm:cxn modelId="{7842D3C7-9AFB-4E34-A042-4FF30E8B8DFF}" type="presParOf" srcId="{ED240454-83AA-402F-B64B-90683D0E2D8F}" destId="{CE2C64D1-50C2-4889-9962-F30A3D208D59}" srcOrd="5" destOrd="0" presId="urn:microsoft.com/office/officeart/2005/8/layout/vList2"/>
    <dgm:cxn modelId="{C1CF2725-1CC4-4596-89F5-1C7920A30A60}" type="presParOf" srcId="{ED240454-83AA-402F-B64B-90683D0E2D8F}" destId="{2F3AB797-32CD-4DE3-B0A8-EBDA68589F1B}" srcOrd="6" destOrd="0" presId="urn:microsoft.com/office/officeart/2005/8/layout/vList2"/>
    <dgm:cxn modelId="{215ED17D-C1F5-4214-BB66-AEDE18A9DF54}" type="presParOf" srcId="{ED240454-83AA-402F-B64B-90683D0E2D8F}" destId="{012FF31C-9876-46D9-939D-076B8ACB7CB3}" srcOrd="7" destOrd="0" presId="urn:microsoft.com/office/officeart/2005/8/layout/vList2"/>
    <dgm:cxn modelId="{2AE3B835-55E1-4623-A41C-E400687F73AD}" type="presParOf" srcId="{ED240454-83AA-402F-B64B-90683D0E2D8F}" destId="{B5D03484-F8CD-4B96-91A8-FE7EB77EE5F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1FA6E27-AEF3-4DCF-9185-2A9E6A51E6B2}"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7CC5B58A-4F51-4EA1-8D64-A8989AC644BB}">
      <dgm:prSet/>
      <dgm:spPr/>
      <dgm:t>
        <a:bodyPr/>
        <a:lstStyle/>
        <a:p>
          <a:pPr>
            <a:defRPr cap="all"/>
          </a:pPr>
          <a:r>
            <a:rPr lang="en-US" b="1" i="0" baseline="0"/>
            <a:t>Parameter Tuning</a:t>
          </a:r>
          <a:r>
            <a:rPr lang="en-US" b="0" i="0" baseline="0"/>
            <a:t>: Importance of hyperparameter optimization.</a:t>
          </a:r>
          <a:endParaRPr lang="en-US"/>
        </a:p>
      </dgm:t>
    </dgm:pt>
    <dgm:pt modelId="{E67C690F-2640-440F-AA57-7645213AA600}" type="parTrans" cxnId="{C57FE8AC-C8F7-4EDF-AB5A-34F6B1E34619}">
      <dgm:prSet/>
      <dgm:spPr/>
      <dgm:t>
        <a:bodyPr/>
        <a:lstStyle/>
        <a:p>
          <a:endParaRPr lang="en-US"/>
        </a:p>
      </dgm:t>
    </dgm:pt>
    <dgm:pt modelId="{384EB13E-7AC8-41B6-A950-3332C0DD343F}" type="sibTrans" cxnId="{C57FE8AC-C8F7-4EDF-AB5A-34F6B1E34619}">
      <dgm:prSet/>
      <dgm:spPr/>
      <dgm:t>
        <a:bodyPr/>
        <a:lstStyle/>
        <a:p>
          <a:endParaRPr lang="en-US"/>
        </a:p>
      </dgm:t>
    </dgm:pt>
    <dgm:pt modelId="{D5CCE747-818F-4384-B0E0-E561AE4E09CE}">
      <dgm:prSet/>
      <dgm:spPr/>
      <dgm:t>
        <a:bodyPr/>
        <a:lstStyle/>
        <a:p>
          <a:pPr>
            <a:defRPr cap="all"/>
          </a:pPr>
          <a:r>
            <a:rPr lang="en-US" b="1" i="0" baseline="0"/>
            <a:t>Handling Overfitting</a:t>
          </a:r>
          <a:r>
            <a:rPr lang="en-US" b="0" i="0" baseline="0"/>
            <a:t>: Regularization techniques, cross-validation.</a:t>
          </a:r>
          <a:endParaRPr lang="en-US"/>
        </a:p>
      </dgm:t>
    </dgm:pt>
    <dgm:pt modelId="{01401890-38F9-4DAA-9FC9-C25DC023A391}" type="parTrans" cxnId="{D444F14D-0BCA-45F2-A313-5479EA5022EF}">
      <dgm:prSet/>
      <dgm:spPr/>
      <dgm:t>
        <a:bodyPr/>
        <a:lstStyle/>
        <a:p>
          <a:endParaRPr lang="en-US"/>
        </a:p>
      </dgm:t>
    </dgm:pt>
    <dgm:pt modelId="{E0AA91B3-1C9C-40A9-9318-D0520E3E1F00}" type="sibTrans" cxnId="{D444F14D-0BCA-45F2-A313-5479EA5022EF}">
      <dgm:prSet/>
      <dgm:spPr/>
      <dgm:t>
        <a:bodyPr/>
        <a:lstStyle/>
        <a:p>
          <a:endParaRPr lang="en-US"/>
        </a:p>
      </dgm:t>
    </dgm:pt>
    <dgm:pt modelId="{41B45C26-C51F-4249-A77A-FD88787D65CA}">
      <dgm:prSet/>
      <dgm:spPr/>
      <dgm:t>
        <a:bodyPr/>
        <a:lstStyle/>
        <a:p>
          <a:pPr>
            <a:defRPr cap="all"/>
          </a:pPr>
          <a:r>
            <a:rPr lang="en-US" b="1" i="0" baseline="0"/>
            <a:t>Computational Resources</a:t>
          </a:r>
          <a:r>
            <a:rPr lang="en-US" b="0" i="0" baseline="0"/>
            <a:t>: Considerations for large-scale datasets. </a:t>
          </a:r>
          <a:endParaRPr lang="en-US"/>
        </a:p>
      </dgm:t>
    </dgm:pt>
    <dgm:pt modelId="{142601BB-0372-429E-A469-4FA0DE483FB0}" type="parTrans" cxnId="{0C492280-0355-4FCF-9C00-C040B9D30668}">
      <dgm:prSet/>
      <dgm:spPr/>
      <dgm:t>
        <a:bodyPr/>
        <a:lstStyle/>
        <a:p>
          <a:endParaRPr lang="en-US"/>
        </a:p>
      </dgm:t>
    </dgm:pt>
    <dgm:pt modelId="{CF9D5DF5-F782-4FD8-885F-58DD13812258}" type="sibTrans" cxnId="{0C492280-0355-4FCF-9C00-C040B9D30668}">
      <dgm:prSet/>
      <dgm:spPr/>
      <dgm:t>
        <a:bodyPr/>
        <a:lstStyle/>
        <a:p>
          <a:endParaRPr lang="en-US"/>
        </a:p>
      </dgm:t>
    </dgm:pt>
    <dgm:pt modelId="{F7F9B8A4-69F8-44E9-9C9D-BCD22713210D}" type="pres">
      <dgm:prSet presAssocID="{B1FA6E27-AEF3-4DCF-9185-2A9E6A51E6B2}" presName="root" presStyleCnt="0">
        <dgm:presLayoutVars>
          <dgm:dir/>
          <dgm:resizeHandles val="exact"/>
        </dgm:presLayoutVars>
      </dgm:prSet>
      <dgm:spPr/>
    </dgm:pt>
    <dgm:pt modelId="{434D526B-860E-4985-80E2-55F2D9435FCA}" type="pres">
      <dgm:prSet presAssocID="{7CC5B58A-4F51-4EA1-8D64-A8989AC644BB}" presName="compNode" presStyleCnt="0"/>
      <dgm:spPr/>
    </dgm:pt>
    <dgm:pt modelId="{F9B392BA-BFB1-4B02-A90A-AD471C143681}" type="pres">
      <dgm:prSet presAssocID="{7CC5B58A-4F51-4EA1-8D64-A8989AC644BB}" presName="iconBgRect" presStyleLbl="bgShp" presStyleIdx="0" presStyleCnt="3"/>
      <dgm:spPr/>
    </dgm:pt>
    <dgm:pt modelId="{EAD5CC56-B0EA-46F2-8AD0-31D29DDA7D35}" type="pres">
      <dgm:prSet presAssocID="{7CC5B58A-4F51-4EA1-8D64-A8989AC644B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51B91389-94E0-4DAF-B1C6-6B7722E90CB0}" type="pres">
      <dgm:prSet presAssocID="{7CC5B58A-4F51-4EA1-8D64-A8989AC644BB}" presName="spaceRect" presStyleCnt="0"/>
      <dgm:spPr/>
    </dgm:pt>
    <dgm:pt modelId="{3733A545-5D6F-4854-BD12-53FDE95E2846}" type="pres">
      <dgm:prSet presAssocID="{7CC5B58A-4F51-4EA1-8D64-A8989AC644BB}" presName="textRect" presStyleLbl="revTx" presStyleIdx="0" presStyleCnt="3">
        <dgm:presLayoutVars>
          <dgm:chMax val="1"/>
          <dgm:chPref val="1"/>
        </dgm:presLayoutVars>
      </dgm:prSet>
      <dgm:spPr/>
    </dgm:pt>
    <dgm:pt modelId="{5E2F4CD0-27DC-49F0-A85B-38CCEB1CBC20}" type="pres">
      <dgm:prSet presAssocID="{384EB13E-7AC8-41B6-A950-3332C0DD343F}" presName="sibTrans" presStyleCnt="0"/>
      <dgm:spPr/>
    </dgm:pt>
    <dgm:pt modelId="{CFC5C066-CA02-4060-9918-D3862844F099}" type="pres">
      <dgm:prSet presAssocID="{D5CCE747-818F-4384-B0E0-E561AE4E09CE}" presName="compNode" presStyleCnt="0"/>
      <dgm:spPr/>
    </dgm:pt>
    <dgm:pt modelId="{4DCFACCA-0A5C-4A11-86D2-97649B75ED04}" type="pres">
      <dgm:prSet presAssocID="{D5CCE747-818F-4384-B0E0-E561AE4E09CE}" presName="iconBgRect" presStyleLbl="bgShp" presStyleIdx="1" presStyleCnt="3"/>
      <dgm:spPr/>
    </dgm:pt>
    <dgm:pt modelId="{DA84D0DE-9796-4239-A787-03A6365F2370}" type="pres">
      <dgm:prSet presAssocID="{D5CCE747-818F-4384-B0E0-E561AE4E09C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Hand with Plant"/>
        </a:ext>
      </dgm:extLst>
    </dgm:pt>
    <dgm:pt modelId="{B223E5CD-962E-4EF0-861D-C36E4EFDB714}" type="pres">
      <dgm:prSet presAssocID="{D5CCE747-818F-4384-B0E0-E561AE4E09CE}" presName="spaceRect" presStyleCnt="0"/>
      <dgm:spPr/>
    </dgm:pt>
    <dgm:pt modelId="{DE9E2A84-ABA1-424B-B10F-C291D5017B99}" type="pres">
      <dgm:prSet presAssocID="{D5CCE747-818F-4384-B0E0-E561AE4E09CE}" presName="textRect" presStyleLbl="revTx" presStyleIdx="1" presStyleCnt="3">
        <dgm:presLayoutVars>
          <dgm:chMax val="1"/>
          <dgm:chPref val="1"/>
        </dgm:presLayoutVars>
      </dgm:prSet>
      <dgm:spPr/>
    </dgm:pt>
    <dgm:pt modelId="{42F8CC38-3025-43A0-8855-CD302DFE5563}" type="pres">
      <dgm:prSet presAssocID="{E0AA91B3-1C9C-40A9-9318-D0520E3E1F00}" presName="sibTrans" presStyleCnt="0"/>
      <dgm:spPr/>
    </dgm:pt>
    <dgm:pt modelId="{EDF78973-B303-463A-BD0F-45B4331A516A}" type="pres">
      <dgm:prSet presAssocID="{41B45C26-C51F-4249-A77A-FD88787D65CA}" presName="compNode" presStyleCnt="0"/>
      <dgm:spPr/>
    </dgm:pt>
    <dgm:pt modelId="{84702FA0-C6AD-4B25-A3D4-EF63E0FBE7BF}" type="pres">
      <dgm:prSet presAssocID="{41B45C26-C51F-4249-A77A-FD88787D65CA}" presName="iconBgRect" presStyleLbl="bgShp" presStyleIdx="2" presStyleCnt="3"/>
      <dgm:spPr/>
    </dgm:pt>
    <dgm:pt modelId="{F0CA10A2-53D9-48F4-81C5-9ABCCB672811}" type="pres">
      <dgm:prSet presAssocID="{41B45C26-C51F-4249-A77A-FD88787D65C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ED47F1E4-E593-4CE0-AB87-65970AA2503B}" type="pres">
      <dgm:prSet presAssocID="{41B45C26-C51F-4249-A77A-FD88787D65CA}" presName="spaceRect" presStyleCnt="0"/>
      <dgm:spPr/>
    </dgm:pt>
    <dgm:pt modelId="{A47D97AC-26EE-4904-A349-AA9045774E47}" type="pres">
      <dgm:prSet presAssocID="{41B45C26-C51F-4249-A77A-FD88787D65CA}" presName="textRect" presStyleLbl="revTx" presStyleIdx="2" presStyleCnt="3">
        <dgm:presLayoutVars>
          <dgm:chMax val="1"/>
          <dgm:chPref val="1"/>
        </dgm:presLayoutVars>
      </dgm:prSet>
      <dgm:spPr/>
    </dgm:pt>
  </dgm:ptLst>
  <dgm:cxnLst>
    <dgm:cxn modelId="{3C2ED461-DDDE-4577-9704-0FAF4FA2560D}" type="presOf" srcId="{B1FA6E27-AEF3-4DCF-9185-2A9E6A51E6B2}" destId="{F7F9B8A4-69F8-44E9-9C9D-BCD22713210D}" srcOrd="0" destOrd="0" presId="urn:microsoft.com/office/officeart/2018/5/layout/IconCircleLabelList"/>
    <dgm:cxn modelId="{D444F14D-0BCA-45F2-A313-5479EA5022EF}" srcId="{B1FA6E27-AEF3-4DCF-9185-2A9E6A51E6B2}" destId="{D5CCE747-818F-4384-B0E0-E561AE4E09CE}" srcOrd="1" destOrd="0" parTransId="{01401890-38F9-4DAA-9FC9-C25DC023A391}" sibTransId="{E0AA91B3-1C9C-40A9-9318-D0520E3E1F00}"/>
    <dgm:cxn modelId="{969E526F-4D13-4317-AEF7-3706BE8C194E}" type="presOf" srcId="{41B45C26-C51F-4249-A77A-FD88787D65CA}" destId="{A47D97AC-26EE-4904-A349-AA9045774E47}" srcOrd="0" destOrd="0" presId="urn:microsoft.com/office/officeart/2018/5/layout/IconCircleLabelList"/>
    <dgm:cxn modelId="{0C492280-0355-4FCF-9C00-C040B9D30668}" srcId="{B1FA6E27-AEF3-4DCF-9185-2A9E6A51E6B2}" destId="{41B45C26-C51F-4249-A77A-FD88787D65CA}" srcOrd="2" destOrd="0" parTransId="{142601BB-0372-429E-A469-4FA0DE483FB0}" sibTransId="{CF9D5DF5-F782-4FD8-885F-58DD13812258}"/>
    <dgm:cxn modelId="{A9EF7BA3-844A-4AE4-8E5B-3612BC7E5FFF}" type="presOf" srcId="{D5CCE747-818F-4384-B0E0-E561AE4E09CE}" destId="{DE9E2A84-ABA1-424B-B10F-C291D5017B99}" srcOrd="0" destOrd="0" presId="urn:microsoft.com/office/officeart/2018/5/layout/IconCircleLabelList"/>
    <dgm:cxn modelId="{C57FE8AC-C8F7-4EDF-AB5A-34F6B1E34619}" srcId="{B1FA6E27-AEF3-4DCF-9185-2A9E6A51E6B2}" destId="{7CC5B58A-4F51-4EA1-8D64-A8989AC644BB}" srcOrd="0" destOrd="0" parTransId="{E67C690F-2640-440F-AA57-7645213AA600}" sibTransId="{384EB13E-7AC8-41B6-A950-3332C0DD343F}"/>
    <dgm:cxn modelId="{11FA6BB0-64A6-49D8-B7FA-5F627FB07F66}" type="presOf" srcId="{7CC5B58A-4F51-4EA1-8D64-A8989AC644BB}" destId="{3733A545-5D6F-4854-BD12-53FDE95E2846}" srcOrd="0" destOrd="0" presId="urn:microsoft.com/office/officeart/2018/5/layout/IconCircleLabelList"/>
    <dgm:cxn modelId="{7E798263-28CA-4775-B0B3-61FD9DE5462F}" type="presParOf" srcId="{F7F9B8A4-69F8-44E9-9C9D-BCD22713210D}" destId="{434D526B-860E-4985-80E2-55F2D9435FCA}" srcOrd="0" destOrd="0" presId="urn:microsoft.com/office/officeart/2018/5/layout/IconCircleLabelList"/>
    <dgm:cxn modelId="{B8ED87DF-C3BA-4812-BD1A-A43316870983}" type="presParOf" srcId="{434D526B-860E-4985-80E2-55F2D9435FCA}" destId="{F9B392BA-BFB1-4B02-A90A-AD471C143681}" srcOrd="0" destOrd="0" presId="urn:microsoft.com/office/officeart/2018/5/layout/IconCircleLabelList"/>
    <dgm:cxn modelId="{91B39611-E26D-4A0D-B425-1A25642F5E35}" type="presParOf" srcId="{434D526B-860E-4985-80E2-55F2D9435FCA}" destId="{EAD5CC56-B0EA-46F2-8AD0-31D29DDA7D35}" srcOrd="1" destOrd="0" presId="urn:microsoft.com/office/officeart/2018/5/layout/IconCircleLabelList"/>
    <dgm:cxn modelId="{AC3271F2-F07F-4505-A39C-EF12004DBD31}" type="presParOf" srcId="{434D526B-860E-4985-80E2-55F2D9435FCA}" destId="{51B91389-94E0-4DAF-B1C6-6B7722E90CB0}" srcOrd="2" destOrd="0" presId="urn:microsoft.com/office/officeart/2018/5/layout/IconCircleLabelList"/>
    <dgm:cxn modelId="{05BFBD6E-B6CF-4675-9131-89E4B3877CB1}" type="presParOf" srcId="{434D526B-860E-4985-80E2-55F2D9435FCA}" destId="{3733A545-5D6F-4854-BD12-53FDE95E2846}" srcOrd="3" destOrd="0" presId="urn:microsoft.com/office/officeart/2018/5/layout/IconCircleLabelList"/>
    <dgm:cxn modelId="{660A8B50-BAD8-4DF6-B30F-1874E9380574}" type="presParOf" srcId="{F7F9B8A4-69F8-44E9-9C9D-BCD22713210D}" destId="{5E2F4CD0-27DC-49F0-A85B-38CCEB1CBC20}" srcOrd="1" destOrd="0" presId="urn:microsoft.com/office/officeart/2018/5/layout/IconCircleLabelList"/>
    <dgm:cxn modelId="{3A03B866-6B3C-495B-BAB3-46B421E93B2C}" type="presParOf" srcId="{F7F9B8A4-69F8-44E9-9C9D-BCD22713210D}" destId="{CFC5C066-CA02-4060-9918-D3862844F099}" srcOrd="2" destOrd="0" presId="urn:microsoft.com/office/officeart/2018/5/layout/IconCircleLabelList"/>
    <dgm:cxn modelId="{3343F3BB-20F6-46CA-8E74-2AA316DBBDAC}" type="presParOf" srcId="{CFC5C066-CA02-4060-9918-D3862844F099}" destId="{4DCFACCA-0A5C-4A11-86D2-97649B75ED04}" srcOrd="0" destOrd="0" presId="urn:microsoft.com/office/officeart/2018/5/layout/IconCircleLabelList"/>
    <dgm:cxn modelId="{2147E8CB-74AD-4633-99BC-9FCA1BB4B43C}" type="presParOf" srcId="{CFC5C066-CA02-4060-9918-D3862844F099}" destId="{DA84D0DE-9796-4239-A787-03A6365F2370}" srcOrd="1" destOrd="0" presId="urn:microsoft.com/office/officeart/2018/5/layout/IconCircleLabelList"/>
    <dgm:cxn modelId="{16409684-CA14-467E-93FE-6E73F4A9E506}" type="presParOf" srcId="{CFC5C066-CA02-4060-9918-D3862844F099}" destId="{B223E5CD-962E-4EF0-861D-C36E4EFDB714}" srcOrd="2" destOrd="0" presId="urn:microsoft.com/office/officeart/2018/5/layout/IconCircleLabelList"/>
    <dgm:cxn modelId="{B7DACA12-B5AF-47C9-93AA-04F65998733D}" type="presParOf" srcId="{CFC5C066-CA02-4060-9918-D3862844F099}" destId="{DE9E2A84-ABA1-424B-B10F-C291D5017B99}" srcOrd="3" destOrd="0" presId="urn:microsoft.com/office/officeart/2018/5/layout/IconCircleLabelList"/>
    <dgm:cxn modelId="{29E034CC-D7CF-4EDF-9719-9DF310BD2DF0}" type="presParOf" srcId="{F7F9B8A4-69F8-44E9-9C9D-BCD22713210D}" destId="{42F8CC38-3025-43A0-8855-CD302DFE5563}" srcOrd="3" destOrd="0" presId="urn:microsoft.com/office/officeart/2018/5/layout/IconCircleLabelList"/>
    <dgm:cxn modelId="{B0FAD7F0-4C81-4FC9-B817-24A3B66CB55B}" type="presParOf" srcId="{F7F9B8A4-69F8-44E9-9C9D-BCD22713210D}" destId="{EDF78973-B303-463A-BD0F-45B4331A516A}" srcOrd="4" destOrd="0" presId="urn:microsoft.com/office/officeart/2018/5/layout/IconCircleLabelList"/>
    <dgm:cxn modelId="{0C185824-CF87-436E-9E31-171A06E60B6D}" type="presParOf" srcId="{EDF78973-B303-463A-BD0F-45B4331A516A}" destId="{84702FA0-C6AD-4B25-A3D4-EF63E0FBE7BF}" srcOrd="0" destOrd="0" presId="urn:microsoft.com/office/officeart/2018/5/layout/IconCircleLabelList"/>
    <dgm:cxn modelId="{56904319-5107-4E76-AE20-8AA9B93F6267}" type="presParOf" srcId="{EDF78973-B303-463A-BD0F-45B4331A516A}" destId="{F0CA10A2-53D9-48F4-81C5-9ABCCB672811}" srcOrd="1" destOrd="0" presId="urn:microsoft.com/office/officeart/2018/5/layout/IconCircleLabelList"/>
    <dgm:cxn modelId="{EFA90ADC-438C-4672-9EE5-B99596B39F22}" type="presParOf" srcId="{EDF78973-B303-463A-BD0F-45B4331A516A}" destId="{ED47F1E4-E593-4CE0-AB87-65970AA2503B}" srcOrd="2" destOrd="0" presId="urn:microsoft.com/office/officeart/2018/5/layout/IconCircleLabelList"/>
    <dgm:cxn modelId="{373438C5-6A58-416A-842D-7A7C70637532}" type="presParOf" srcId="{EDF78973-B303-463A-BD0F-45B4331A516A}" destId="{A47D97AC-26EE-4904-A349-AA9045774E4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DCE20-C28E-4DEA-A226-A1E86F723E21}">
      <dsp:nvSpPr>
        <dsp:cNvPr id="0" name=""/>
        <dsp:cNvSpPr/>
      </dsp:nvSpPr>
      <dsp:spPr>
        <a:xfrm>
          <a:off x="212335" y="1362638"/>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5A83F4-35B1-4210-AD59-CD8A434BDD67}">
      <dsp:nvSpPr>
        <dsp:cNvPr id="0" name=""/>
        <dsp:cNvSpPr/>
      </dsp:nvSpPr>
      <dsp:spPr>
        <a:xfrm>
          <a:off x="492877" y="1643181"/>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919172-AFEB-402E-8C85-37A665C82F96}">
      <dsp:nvSpPr>
        <dsp:cNvPr id="0" name=""/>
        <dsp:cNvSpPr/>
      </dsp:nvSpPr>
      <dsp:spPr>
        <a:xfrm>
          <a:off x="1834517" y="136263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i="0" kern="1200" baseline="0"/>
            <a:t>Definition</a:t>
          </a:r>
          <a:r>
            <a:rPr lang="en-US" sz="1600" b="0" i="0" kern="1200" baseline="0"/>
            <a:t>: Boosting is an ensemble technique to improve the performance of machine learning models by combining multiple weak learners to form a strong learner.</a:t>
          </a:r>
          <a:endParaRPr lang="en-US" sz="1600" kern="1200"/>
        </a:p>
      </dsp:txBody>
      <dsp:txXfrm>
        <a:off x="1834517" y="1362638"/>
        <a:ext cx="3148942" cy="1335915"/>
      </dsp:txXfrm>
    </dsp:sp>
    <dsp:sp modelId="{98A9842C-3982-4C28-8A90-04D010BD828C}">
      <dsp:nvSpPr>
        <dsp:cNvPr id="0" name=""/>
        <dsp:cNvSpPr/>
      </dsp:nvSpPr>
      <dsp:spPr>
        <a:xfrm>
          <a:off x="5532139" y="1362638"/>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0E2D3E-BA51-4C2A-BC2F-D710C50A53F8}">
      <dsp:nvSpPr>
        <dsp:cNvPr id="0" name=""/>
        <dsp:cNvSpPr/>
      </dsp:nvSpPr>
      <dsp:spPr>
        <a:xfrm>
          <a:off x="5812681" y="1643181"/>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C76518-5CAF-4477-B733-8234AF0039AE}">
      <dsp:nvSpPr>
        <dsp:cNvPr id="0" name=""/>
        <dsp:cNvSpPr/>
      </dsp:nvSpPr>
      <dsp:spPr>
        <a:xfrm>
          <a:off x="7154322" y="136263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i="0" kern="1200" baseline="0"/>
            <a:t>Purpose</a:t>
          </a:r>
          <a:r>
            <a:rPr lang="en-US" sz="1600" b="0" i="0" kern="1200" baseline="0"/>
            <a:t>: Enhances the prediction power of models, especially useful for complex datasets. </a:t>
          </a:r>
          <a:endParaRPr lang="en-US" sz="1600" kern="1200"/>
        </a:p>
      </dsp:txBody>
      <dsp:txXfrm>
        <a:off x="7154322" y="1362638"/>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E1ED2-1519-4C7F-9AE5-AF7E578C76B0}">
      <dsp:nvSpPr>
        <dsp:cNvPr id="0" name=""/>
        <dsp:cNvSpPr/>
      </dsp:nvSpPr>
      <dsp:spPr>
        <a:xfrm>
          <a:off x="973190" y="805317"/>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EEF531-7335-489E-9A2E-C7C99694B304}">
      <dsp:nvSpPr>
        <dsp:cNvPr id="0" name=""/>
        <dsp:cNvSpPr/>
      </dsp:nvSpPr>
      <dsp:spPr>
        <a:xfrm>
          <a:off x="1242597" y="1074724"/>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1665E0-7754-459E-B868-960C208B653D}">
      <dsp:nvSpPr>
        <dsp:cNvPr id="0" name=""/>
        <dsp:cNvSpPr/>
      </dsp:nvSpPr>
      <dsp:spPr>
        <a:xfrm>
          <a:off x="569079" y="2463207"/>
          <a:ext cx="2072362" cy="108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Boosting algorithms in machine learning are like having a team of students study together to solve a problem. </a:t>
          </a:r>
          <a:endParaRPr lang="en-US" sz="1100" kern="1200"/>
        </a:p>
      </dsp:txBody>
      <dsp:txXfrm>
        <a:off x="569079" y="2463207"/>
        <a:ext cx="2072362" cy="1082812"/>
      </dsp:txXfrm>
    </dsp:sp>
    <dsp:sp modelId="{32C9ECE6-B387-4FB9-914E-B39C85276700}">
      <dsp:nvSpPr>
        <dsp:cNvPr id="0" name=""/>
        <dsp:cNvSpPr/>
      </dsp:nvSpPr>
      <dsp:spPr>
        <a:xfrm>
          <a:off x="3408216" y="805317"/>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27BDCF-F195-45BF-B1F6-31DAF7ABB18A}">
      <dsp:nvSpPr>
        <dsp:cNvPr id="0" name=""/>
        <dsp:cNvSpPr/>
      </dsp:nvSpPr>
      <dsp:spPr>
        <a:xfrm>
          <a:off x="3677623" y="1074724"/>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BD90CC-6FA6-47B7-875D-9C59B7E0E5DE}">
      <dsp:nvSpPr>
        <dsp:cNvPr id="0" name=""/>
        <dsp:cNvSpPr/>
      </dsp:nvSpPr>
      <dsp:spPr>
        <a:xfrm>
          <a:off x="3004105" y="2463207"/>
          <a:ext cx="2072362" cy="108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Imagine each student starts with a basic understanding of the subject, but none of them are experts. </a:t>
          </a:r>
          <a:endParaRPr lang="en-US" sz="1100" kern="1200"/>
        </a:p>
      </dsp:txBody>
      <dsp:txXfrm>
        <a:off x="3004105" y="2463207"/>
        <a:ext cx="2072362" cy="1082812"/>
      </dsp:txXfrm>
    </dsp:sp>
    <dsp:sp modelId="{670A06CA-B825-4D89-B134-572FC8D50A9A}">
      <dsp:nvSpPr>
        <dsp:cNvPr id="0" name=""/>
        <dsp:cNvSpPr/>
      </dsp:nvSpPr>
      <dsp:spPr>
        <a:xfrm>
          <a:off x="5843242" y="805317"/>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F200F1-0BAF-42E3-A4BD-4D9D4BF602A0}">
      <dsp:nvSpPr>
        <dsp:cNvPr id="0" name=""/>
        <dsp:cNvSpPr/>
      </dsp:nvSpPr>
      <dsp:spPr>
        <a:xfrm>
          <a:off x="6112649" y="1074724"/>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506338-6EA1-4894-913E-30FA220035D1}">
      <dsp:nvSpPr>
        <dsp:cNvPr id="0" name=""/>
        <dsp:cNvSpPr/>
      </dsp:nvSpPr>
      <dsp:spPr>
        <a:xfrm>
          <a:off x="5439131" y="2463207"/>
          <a:ext cx="2072362" cy="108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When they work together, sharing what they know and filling in gaps in each other's knowledge, they can collectively come up with a comprehensive and accurate solution. </a:t>
          </a:r>
          <a:endParaRPr lang="en-US" sz="1100" kern="1200"/>
        </a:p>
      </dsp:txBody>
      <dsp:txXfrm>
        <a:off x="5439131" y="2463207"/>
        <a:ext cx="2072362" cy="1082812"/>
      </dsp:txXfrm>
    </dsp:sp>
    <dsp:sp modelId="{285E4527-D569-4FF4-8337-AF9F938CF3C9}">
      <dsp:nvSpPr>
        <dsp:cNvPr id="0" name=""/>
        <dsp:cNvSpPr/>
      </dsp:nvSpPr>
      <dsp:spPr>
        <a:xfrm>
          <a:off x="8278268" y="805317"/>
          <a:ext cx="1264141" cy="126414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7A5A42-3180-449D-BAB5-DA5D1E46937A}">
      <dsp:nvSpPr>
        <dsp:cNvPr id="0" name=""/>
        <dsp:cNvSpPr/>
      </dsp:nvSpPr>
      <dsp:spPr>
        <a:xfrm>
          <a:off x="8547675" y="1074724"/>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8DAF97-C5E7-45C9-962D-030F86827C4C}">
      <dsp:nvSpPr>
        <dsp:cNvPr id="0" name=""/>
        <dsp:cNvSpPr/>
      </dsp:nvSpPr>
      <dsp:spPr>
        <a:xfrm>
          <a:off x="7874157" y="2463207"/>
          <a:ext cx="2072362" cy="108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This is similar to how boosting algorithms work in machine learning.</a:t>
          </a:r>
          <a:endParaRPr lang="en-US" sz="1100" kern="1200"/>
        </a:p>
      </dsp:txBody>
      <dsp:txXfrm>
        <a:off x="7874157" y="2463207"/>
        <a:ext cx="2072362" cy="10828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E4701-2054-4B76-9A2B-F04E355DC049}">
      <dsp:nvSpPr>
        <dsp:cNvPr id="0" name=""/>
        <dsp:cNvSpPr/>
      </dsp:nvSpPr>
      <dsp:spPr>
        <a:xfrm>
          <a:off x="0" y="3404"/>
          <a:ext cx="10515600" cy="7251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BCF557-3582-4A19-803B-3E0A383FB398}">
      <dsp:nvSpPr>
        <dsp:cNvPr id="0" name=""/>
        <dsp:cNvSpPr/>
      </dsp:nvSpPr>
      <dsp:spPr>
        <a:xfrm>
          <a:off x="219348" y="166556"/>
          <a:ext cx="398815" cy="398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4398C3-8103-4E83-B357-9F7DB12E8406}">
      <dsp:nvSpPr>
        <dsp:cNvPr id="0" name=""/>
        <dsp:cNvSpPr/>
      </dsp:nvSpPr>
      <dsp:spPr>
        <a:xfrm>
          <a:off x="837512" y="3404"/>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666750">
            <a:lnSpc>
              <a:spcPct val="90000"/>
            </a:lnSpc>
            <a:spcBef>
              <a:spcPct val="0"/>
            </a:spcBef>
            <a:spcAft>
              <a:spcPct val="35000"/>
            </a:spcAft>
            <a:buNone/>
          </a:pPr>
          <a:r>
            <a:rPr lang="en-US" sz="1500" b="0" i="0" kern="1200"/>
            <a:t>Weak Learners: Think of each student as a "weak learner." Alone, they might not get everything right, but together, they can cover more ground and make fewer mistakes.</a:t>
          </a:r>
          <a:endParaRPr lang="en-US" sz="1500" kern="1200"/>
        </a:p>
      </dsp:txBody>
      <dsp:txXfrm>
        <a:off x="837512" y="3404"/>
        <a:ext cx="9678087" cy="725119"/>
      </dsp:txXfrm>
    </dsp:sp>
    <dsp:sp modelId="{2FA4B7AB-7E7A-4889-BFBA-33ADDE0D2562}">
      <dsp:nvSpPr>
        <dsp:cNvPr id="0" name=""/>
        <dsp:cNvSpPr/>
      </dsp:nvSpPr>
      <dsp:spPr>
        <a:xfrm>
          <a:off x="0" y="909803"/>
          <a:ext cx="10515600" cy="7251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4F2FDE-3A16-4527-A66A-BF75012DA309}">
      <dsp:nvSpPr>
        <dsp:cNvPr id="0" name=""/>
        <dsp:cNvSpPr/>
      </dsp:nvSpPr>
      <dsp:spPr>
        <a:xfrm>
          <a:off x="219348" y="1072955"/>
          <a:ext cx="398815" cy="398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EC5C81-8CA6-498F-9C43-E02BC8806CF3}">
      <dsp:nvSpPr>
        <dsp:cNvPr id="0" name=""/>
        <dsp:cNvSpPr/>
      </dsp:nvSpPr>
      <dsp:spPr>
        <a:xfrm>
          <a:off x="837512" y="909803"/>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666750">
            <a:lnSpc>
              <a:spcPct val="90000"/>
            </a:lnSpc>
            <a:spcBef>
              <a:spcPct val="0"/>
            </a:spcBef>
            <a:spcAft>
              <a:spcPct val="35000"/>
            </a:spcAft>
            <a:buNone/>
          </a:pPr>
          <a:r>
            <a:rPr lang="en-US" sz="1500" b="0" i="0" kern="1200"/>
            <a:t>Sequential Learning: Just like the students learn from each other's mistakes and successes, boosting algorithms learn from their own mistakes. After each round of learning, they adjust their approach based on what didn't work well before.</a:t>
          </a:r>
          <a:endParaRPr lang="en-US" sz="1500" kern="1200"/>
        </a:p>
      </dsp:txBody>
      <dsp:txXfrm>
        <a:off x="837512" y="909803"/>
        <a:ext cx="9678087" cy="725119"/>
      </dsp:txXfrm>
    </dsp:sp>
    <dsp:sp modelId="{8E5F668E-21FB-4DE7-9DBB-B145B2D807AE}">
      <dsp:nvSpPr>
        <dsp:cNvPr id="0" name=""/>
        <dsp:cNvSpPr/>
      </dsp:nvSpPr>
      <dsp:spPr>
        <a:xfrm>
          <a:off x="0" y="1816202"/>
          <a:ext cx="10515600" cy="7251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948D04-2A40-4626-B8EC-5FA18E8251CD}">
      <dsp:nvSpPr>
        <dsp:cNvPr id="0" name=""/>
        <dsp:cNvSpPr/>
      </dsp:nvSpPr>
      <dsp:spPr>
        <a:xfrm>
          <a:off x="219348" y="1979354"/>
          <a:ext cx="398815" cy="398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52A2F6-3304-4C30-BD27-354DA5955710}">
      <dsp:nvSpPr>
        <dsp:cNvPr id="0" name=""/>
        <dsp:cNvSpPr/>
      </dsp:nvSpPr>
      <dsp:spPr>
        <a:xfrm>
          <a:off x="837512" y="1816202"/>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666750">
            <a:lnSpc>
              <a:spcPct val="90000"/>
            </a:lnSpc>
            <a:spcBef>
              <a:spcPct val="0"/>
            </a:spcBef>
            <a:spcAft>
              <a:spcPct val="35000"/>
            </a:spcAft>
            <a:buNone/>
          </a:pPr>
          <a:r>
            <a:rPr lang="en-US" sz="1500" b="0" i="0" kern="1200"/>
            <a:t>Improving Accuracy: By continuously refining their approach, the team of students (and the boosting algorithm) gets better at solving the problem. This collective improvement leads to a more accurate and reliable solution.</a:t>
          </a:r>
          <a:endParaRPr lang="en-US" sz="1500" kern="1200"/>
        </a:p>
      </dsp:txBody>
      <dsp:txXfrm>
        <a:off x="837512" y="1816202"/>
        <a:ext cx="9678087" cy="725119"/>
      </dsp:txXfrm>
    </dsp:sp>
    <dsp:sp modelId="{7F4B4D68-9196-4FF1-A3AB-4EF4814707B8}">
      <dsp:nvSpPr>
        <dsp:cNvPr id="0" name=""/>
        <dsp:cNvSpPr/>
      </dsp:nvSpPr>
      <dsp:spPr>
        <a:xfrm>
          <a:off x="0" y="2722601"/>
          <a:ext cx="10515600" cy="7251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FEECD3-389F-4878-9295-BA4B16152B70}">
      <dsp:nvSpPr>
        <dsp:cNvPr id="0" name=""/>
        <dsp:cNvSpPr/>
      </dsp:nvSpPr>
      <dsp:spPr>
        <a:xfrm>
          <a:off x="219348" y="2885753"/>
          <a:ext cx="398815" cy="398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314BCD-42C8-412C-9392-1907CD336C9D}">
      <dsp:nvSpPr>
        <dsp:cNvPr id="0" name=""/>
        <dsp:cNvSpPr/>
      </dsp:nvSpPr>
      <dsp:spPr>
        <a:xfrm>
          <a:off x="837512" y="2722601"/>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666750">
            <a:lnSpc>
              <a:spcPct val="90000"/>
            </a:lnSpc>
            <a:spcBef>
              <a:spcPct val="0"/>
            </a:spcBef>
            <a:spcAft>
              <a:spcPct val="35000"/>
            </a:spcAft>
            <a:buNone/>
          </a:pPr>
          <a:r>
            <a:rPr lang="en-US" sz="1500" b="0" i="0" kern="1200"/>
            <a:t>Handling Different Problems: Whether it's identifying objects in pictures or predicting sales trends, boosting algorithms can adapt to various challenges by adjusting how they combine the knowledge of their "students" (the weak learners).</a:t>
          </a:r>
          <a:endParaRPr lang="en-US" sz="1500" kern="1200"/>
        </a:p>
      </dsp:txBody>
      <dsp:txXfrm>
        <a:off x="837512" y="2722601"/>
        <a:ext cx="9678087" cy="725119"/>
      </dsp:txXfrm>
    </dsp:sp>
    <dsp:sp modelId="{6AE996D5-6362-4E71-B00A-CF1B3576F047}">
      <dsp:nvSpPr>
        <dsp:cNvPr id="0" name=""/>
        <dsp:cNvSpPr/>
      </dsp:nvSpPr>
      <dsp:spPr>
        <a:xfrm>
          <a:off x="0" y="3629000"/>
          <a:ext cx="10515600" cy="72511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8A56EB-A3C5-4A04-BA50-A94EE17B38AC}">
      <dsp:nvSpPr>
        <dsp:cNvPr id="0" name=""/>
        <dsp:cNvSpPr/>
      </dsp:nvSpPr>
      <dsp:spPr>
        <a:xfrm>
          <a:off x="219348" y="3792152"/>
          <a:ext cx="398815" cy="3988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C45919-3720-464E-940C-4CF2B10DE02A}">
      <dsp:nvSpPr>
        <dsp:cNvPr id="0" name=""/>
        <dsp:cNvSpPr/>
      </dsp:nvSpPr>
      <dsp:spPr>
        <a:xfrm>
          <a:off x="837512" y="3629000"/>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666750">
            <a:lnSpc>
              <a:spcPct val="90000"/>
            </a:lnSpc>
            <a:spcBef>
              <a:spcPct val="0"/>
            </a:spcBef>
            <a:spcAft>
              <a:spcPct val="35000"/>
            </a:spcAft>
            <a:buNone/>
          </a:pPr>
          <a:r>
            <a:rPr lang="en-US" sz="1500" b="0" i="0" kern="1200"/>
            <a:t>In essence, boosting algorithms are about teamwork in machine learning. By combining the efforts of multiple weaker models, they create a stronger, more accurate model that can tackle complex problems more effectively.</a:t>
          </a:r>
          <a:endParaRPr lang="en-US" sz="1500" kern="1200"/>
        </a:p>
      </dsp:txBody>
      <dsp:txXfrm>
        <a:off x="837512" y="3629000"/>
        <a:ext cx="9678087" cy="7251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6A9771-34D2-4382-A42B-4FFD895D1A21}">
      <dsp:nvSpPr>
        <dsp:cNvPr id="0" name=""/>
        <dsp:cNvSpPr/>
      </dsp:nvSpPr>
      <dsp:spPr>
        <a:xfrm>
          <a:off x="3364992" y="1912"/>
          <a:ext cx="3785616" cy="8360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0" i="0" kern="1200" baseline="0"/>
            <a:t>AdaBoost (Adaptive Boosting)</a:t>
          </a:r>
          <a:endParaRPr lang="en-US" sz="2300" kern="1200"/>
        </a:p>
      </dsp:txBody>
      <dsp:txXfrm>
        <a:off x="3405805" y="42725"/>
        <a:ext cx="3703990" cy="754434"/>
      </dsp:txXfrm>
    </dsp:sp>
    <dsp:sp modelId="{90D5256A-7145-42B5-9C82-E7ED3AB18FAD}">
      <dsp:nvSpPr>
        <dsp:cNvPr id="0" name=""/>
        <dsp:cNvSpPr/>
      </dsp:nvSpPr>
      <dsp:spPr>
        <a:xfrm>
          <a:off x="3364992" y="879775"/>
          <a:ext cx="3785616" cy="83606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0" i="0" kern="1200" baseline="0"/>
            <a:t>Gradient Boosting</a:t>
          </a:r>
          <a:endParaRPr lang="en-US" sz="2300" kern="1200"/>
        </a:p>
      </dsp:txBody>
      <dsp:txXfrm>
        <a:off x="3405805" y="920588"/>
        <a:ext cx="3703990" cy="754434"/>
      </dsp:txXfrm>
    </dsp:sp>
    <dsp:sp modelId="{7CDDC02B-EF33-4EA8-93D0-C50355687050}">
      <dsp:nvSpPr>
        <dsp:cNvPr id="0" name=""/>
        <dsp:cNvSpPr/>
      </dsp:nvSpPr>
      <dsp:spPr>
        <a:xfrm>
          <a:off x="3364992" y="1757638"/>
          <a:ext cx="3785616" cy="8360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0" i="0" kern="1200" baseline="0"/>
            <a:t>XGBoost (Extreme Gradient Boosting)</a:t>
          </a:r>
          <a:endParaRPr lang="en-US" sz="2300" kern="1200"/>
        </a:p>
      </dsp:txBody>
      <dsp:txXfrm>
        <a:off x="3405805" y="1798451"/>
        <a:ext cx="3703990" cy="754434"/>
      </dsp:txXfrm>
    </dsp:sp>
    <dsp:sp modelId="{A4893A3C-8AF9-4664-A371-BC6147088757}">
      <dsp:nvSpPr>
        <dsp:cNvPr id="0" name=""/>
        <dsp:cNvSpPr/>
      </dsp:nvSpPr>
      <dsp:spPr>
        <a:xfrm>
          <a:off x="3364992" y="2635502"/>
          <a:ext cx="3785616" cy="83606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0" i="0" kern="1200" baseline="0"/>
            <a:t>LightGBM (Light Gradient Boosting Machine)</a:t>
          </a:r>
          <a:endParaRPr lang="en-US" sz="2300" kern="1200"/>
        </a:p>
      </dsp:txBody>
      <dsp:txXfrm>
        <a:off x="3405805" y="2676315"/>
        <a:ext cx="3703990" cy="754434"/>
      </dsp:txXfrm>
    </dsp:sp>
    <dsp:sp modelId="{5BAB5001-AB8E-47A4-A2B2-2F6F6C3981D9}">
      <dsp:nvSpPr>
        <dsp:cNvPr id="0" name=""/>
        <dsp:cNvSpPr/>
      </dsp:nvSpPr>
      <dsp:spPr>
        <a:xfrm>
          <a:off x="3364992" y="3513365"/>
          <a:ext cx="3785616" cy="8360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b="0" i="0" kern="1200" baseline="0"/>
            <a:t>CatBoost (Categorical Boosting) </a:t>
          </a:r>
          <a:endParaRPr lang="en-US" sz="2300" kern="1200"/>
        </a:p>
      </dsp:txBody>
      <dsp:txXfrm>
        <a:off x="3405805" y="3554178"/>
        <a:ext cx="3703990" cy="75443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DBD737-1C44-4010-94FD-E856BB5C7005}">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1D54C7-082A-4C7E-B551-BF83B8062C51}">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i="0" kern="1200" baseline="0"/>
            <a:t>Overview</a:t>
          </a:r>
          <a:r>
            <a:rPr lang="en-US" sz="2600" b="0" i="0" kern="1200" baseline="0"/>
            <a:t>: An optimized version of gradient boosting, developed by Chen and Guestrin.</a:t>
          </a:r>
          <a:endParaRPr lang="en-US" sz="2600" kern="1200"/>
        </a:p>
      </dsp:txBody>
      <dsp:txXfrm>
        <a:off x="0" y="675"/>
        <a:ext cx="6900512" cy="1106957"/>
      </dsp:txXfrm>
    </dsp:sp>
    <dsp:sp modelId="{2E26BBC3-FD1C-4C25-9725-B0242DCE46FD}">
      <dsp:nvSpPr>
        <dsp:cNvPr id="0" name=""/>
        <dsp:cNvSpPr/>
      </dsp:nvSpPr>
      <dsp:spPr>
        <a:xfrm>
          <a:off x="0" y="1107633"/>
          <a:ext cx="6900512" cy="0"/>
        </a:xfrm>
        <a:prstGeom prst="line">
          <a:avLst/>
        </a:prstGeom>
        <a:solidFill>
          <a:schemeClr val="accent2">
            <a:hueOff val="-363841"/>
            <a:satOff val="-20982"/>
            <a:lumOff val="2157"/>
            <a:alphaOff val="0"/>
          </a:schemeClr>
        </a:solidFill>
        <a:ln w="12700" cap="flat" cmpd="sng" algn="ctr">
          <a:solidFill>
            <a:schemeClr val="accent2">
              <a:hueOff val="-363841"/>
              <a:satOff val="-20982"/>
              <a:lumOff val="21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04427F-A150-46F0-A9A5-AF52A5154AF7}">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i="0" kern="1200" baseline="0"/>
            <a:t>Mechanism</a:t>
          </a:r>
          <a:r>
            <a:rPr lang="en-US" sz="2600" b="0" i="0" kern="1200" baseline="0"/>
            <a:t>: Includes regularization to prevent overfitting, parallel processing, and tree pruning.</a:t>
          </a:r>
          <a:endParaRPr lang="en-US" sz="2600" kern="1200"/>
        </a:p>
      </dsp:txBody>
      <dsp:txXfrm>
        <a:off x="0" y="1107633"/>
        <a:ext cx="6900512" cy="1106957"/>
      </dsp:txXfrm>
    </dsp:sp>
    <dsp:sp modelId="{66BD217D-51E3-491E-98A9-124DDCDBC30D}">
      <dsp:nvSpPr>
        <dsp:cNvPr id="0" name=""/>
        <dsp:cNvSpPr/>
      </dsp:nvSpPr>
      <dsp:spPr>
        <a:xfrm>
          <a:off x="0" y="2214591"/>
          <a:ext cx="6900512"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EE3493-62DE-4549-AD28-D7EFF5F4D2F3}">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i="0" kern="1200" baseline="0"/>
            <a:t>Applications</a:t>
          </a:r>
          <a:r>
            <a:rPr lang="en-US" sz="2600" b="0" i="0" kern="1200" baseline="0"/>
            <a:t>: Known for winning machine learning competitions.</a:t>
          </a:r>
          <a:endParaRPr lang="en-US" sz="2600" kern="1200"/>
        </a:p>
      </dsp:txBody>
      <dsp:txXfrm>
        <a:off x="0" y="2214591"/>
        <a:ext cx="6900512" cy="1106957"/>
      </dsp:txXfrm>
    </dsp:sp>
    <dsp:sp modelId="{250D17C9-BCBE-4BF4-BB57-87BF8DADBE72}">
      <dsp:nvSpPr>
        <dsp:cNvPr id="0" name=""/>
        <dsp:cNvSpPr/>
      </dsp:nvSpPr>
      <dsp:spPr>
        <a:xfrm>
          <a:off x="0" y="3321549"/>
          <a:ext cx="6900512" cy="0"/>
        </a:xfrm>
        <a:prstGeom prst="line">
          <a:avLst/>
        </a:prstGeom>
        <a:solidFill>
          <a:schemeClr val="accent2">
            <a:hueOff val="-1091522"/>
            <a:satOff val="-62946"/>
            <a:lumOff val="6471"/>
            <a:alphaOff val="0"/>
          </a:schemeClr>
        </a:solidFill>
        <a:ln w="12700" cap="flat" cmpd="sng" algn="ctr">
          <a:solidFill>
            <a:schemeClr val="accent2">
              <a:hueOff val="-1091522"/>
              <a:satOff val="-62946"/>
              <a:lumOff val="6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307965-8604-4AFA-8271-CF87016D8984}">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i="0" kern="1200" baseline="0"/>
            <a:t>Pros</a:t>
          </a:r>
          <a:r>
            <a:rPr lang="en-US" sz="2600" b="0" i="0" kern="1200" baseline="0"/>
            <a:t>: Fast and scalable, handles missing values well.</a:t>
          </a:r>
          <a:endParaRPr lang="en-US" sz="2600" kern="1200"/>
        </a:p>
      </dsp:txBody>
      <dsp:txXfrm>
        <a:off x="0" y="3321549"/>
        <a:ext cx="6900512" cy="1106957"/>
      </dsp:txXfrm>
    </dsp:sp>
    <dsp:sp modelId="{750457A4-737E-4F04-AC28-184CE3098034}">
      <dsp:nvSpPr>
        <dsp:cNvPr id="0" name=""/>
        <dsp:cNvSpPr/>
      </dsp:nvSpPr>
      <dsp:spPr>
        <a:xfrm>
          <a:off x="0" y="4428507"/>
          <a:ext cx="6900512"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CEEC34-FA0B-4C2E-962C-9D1B7D7D105F}">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i="0" kern="1200" baseline="0"/>
            <a:t>Cons</a:t>
          </a:r>
          <a:r>
            <a:rPr lang="en-US" sz="2600" b="0" i="0" kern="1200" baseline="0"/>
            <a:t>: Complex implementation. </a:t>
          </a:r>
          <a:endParaRPr lang="en-US" sz="2600" kern="1200"/>
        </a:p>
      </dsp:txBody>
      <dsp:txXfrm>
        <a:off x="0" y="4428507"/>
        <a:ext cx="6900512" cy="11069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8F2D8-B307-4BC7-91B5-81AB7F2AE2B6}">
      <dsp:nvSpPr>
        <dsp:cNvPr id="0" name=""/>
        <dsp:cNvSpPr/>
      </dsp:nvSpPr>
      <dsp:spPr>
        <a:xfrm>
          <a:off x="0" y="32610"/>
          <a:ext cx="6900512" cy="1034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baseline="0"/>
            <a:t>Overview</a:t>
          </a:r>
          <a:r>
            <a:rPr lang="en-US" sz="2600" b="0" i="0" kern="1200" baseline="0"/>
            <a:t>: Gradient boosting framework by Microsoft.</a:t>
          </a:r>
          <a:endParaRPr lang="en-US" sz="2600" kern="1200"/>
        </a:p>
      </dsp:txBody>
      <dsp:txXfrm>
        <a:off x="50489" y="83099"/>
        <a:ext cx="6799534" cy="933302"/>
      </dsp:txXfrm>
    </dsp:sp>
    <dsp:sp modelId="{C9462856-C0B3-440D-97B7-96F01544EDBB}">
      <dsp:nvSpPr>
        <dsp:cNvPr id="0" name=""/>
        <dsp:cNvSpPr/>
      </dsp:nvSpPr>
      <dsp:spPr>
        <a:xfrm>
          <a:off x="0" y="1141770"/>
          <a:ext cx="6900512" cy="103428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baseline="0"/>
            <a:t>Mechanism</a:t>
          </a:r>
          <a:r>
            <a:rPr lang="en-US" sz="2600" b="0" i="0" kern="1200" baseline="0"/>
            <a:t>: Uses histogram-based algorithms and leaf-wise growth to speed up training.</a:t>
          </a:r>
          <a:endParaRPr lang="en-US" sz="2600" kern="1200"/>
        </a:p>
      </dsp:txBody>
      <dsp:txXfrm>
        <a:off x="50489" y="1192259"/>
        <a:ext cx="6799534" cy="933302"/>
      </dsp:txXfrm>
    </dsp:sp>
    <dsp:sp modelId="{AD33CC3C-50B9-4764-B992-5C19FB81218C}">
      <dsp:nvSpPr>
        <dsp:cNvPr id="0" name=""/>
        <dsp:cNvSpPr/>
      </dsp:nvSpPr>
      <dsp:spPr>
        <a:xfrm>
          <a:off x="0" y="2250930"/>
          <a:ext cx="6900512" cy="10342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baseline="0"/>
            <a:t>Applications</a:t>
          </a:r>
          <a:r>
            <a:rPr lang="en-US" sz="2600" b="0" i="0" kern="1200" baseline="0"/>
            <a:t>: Large datasets with high dimensional data.</a:t>
          </a:r>
          <a:endParaRPr lang="en-US" sz="2600" kern="1200"/>
        </a:p>
      </dsp:txBody>
      <dsp:txXfrm>
        <a:off x="50489" y="2301419"/>
        <a:ext cx="6799534" cy="933302"/>
      </dsp:txXfrm>
    </dsp:sp>
    <dsp:sp modelId="{B450B935-9169-45A0-97E9-116AB3897ED5}">
      <dsp:nvSpPr>
        <dsp:cNvPr id="0" name=""/>
        <dsp:cNvSpPr/>
      </dsp:nvSpPr>
      <dsp:spPr>
        <a:xfrm>
          <a:off x="0" y="3360090"/>
          <a:ext cx="6900512" cy="103428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baseline="0"/>
            <a:t>Pros</a:t>
          </a:r>
          <a:r>
            <a:rPr lang="en-US" sz="2600" b="0" i="0" kern="1200" baseline="0"/>
            <a:t>: Faster training speed and lower memory usage.</a:t>
          </a:r>
          <a:endParaRPr lang="en-US" sz="2600" kern="1200"/>
        </a:p>
      </dsp:txBody>
      <dsp:txXfrm>
        <a:off x="50489" y="3410579"/>
        <a:ext cx="6799534" cy="933302"/>
      </dsp:txXfrm>
    </dsp:sp>
    <dsp:sp modelId="{5127F25B-91BA-456F-B548-84D288A46D7A}">
      <dsp:nvSpPr>
        <dsp:cNvPr id="0" name=""/>
        <dsp:cNvSpPr/>
      </dsp:nvSpPr>
      <dsp:spPr>
        <a:xfrm>
          <a:off x="0" y="4469250"/>
          <a:ext cx="6900512" cy="10342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baseline="0"/>
            <a:t>Cons</a:t>
          </a:r>
          <a:r>
            <a:rPr lang="en-US" sz="2600" b="0" i="0" kern="1200" baseline="0"/>
            <a:t>: Can be less accurate with smaller datasets. </a:t>
          </a:r>
          <a:endParaRPr lang="en-US" sz="2600" kern="1200"/>
        </a:p>
      </dsp:txBody>
      <dsp:txXfrm>
        <a:off x="50489" y="4519739"/>
        <a:ext cx="6799534" cy="9333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DAC16-9B7B-4831-B7A7-537EE7DE19A9}">
      <dsp:nvSpPr>
        <dsp:cNvPr id="0" name=""/>
        <dsp:cNvSpPr/>
      </dsp:nvSpPr>
      <dsp:spPr>
        <a:xfrm>
          <a:off x="0" y="32610"/>
          <a:ext cx="6900512" cy="1034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baseline="0"/>
            <a:t>Overview</a:t>
          </a:r>
          <a:r>
            <a:rPr lang="en-US" sz="2600" b="0" i="0" kern="1200" baseline="0"/>
            <a:t>: Gradient boosting on decision trees, optimized for categorical features.</a:t>
          </a:r>
          <a:endParaRPr lang="en-US" sz="2600" kern="1200"/>
        </a:p>
      </dsp:txBody>
      <dsp:txXfrm>
        <a:off x="50489" y="83099"/>
        <a:ext cx="6799534" cy="933302"/>
      </dsp:txXfrm>
    </dsp:sp>
    <dsp:sp modelId="{1F4E659B-6344-4B1E-BE24-B486F32DA824}">
      <dsp:nvSpPr>
        <dsp:cNvPr id="0" name=""/>
        <dsp:cNvSpPr/>
      </dsp:nvSpPr>
      <dsp:spPr>
        <a:xfrm>
          <a:off x="0" y="1141770"/>
          <a:ext cx="6900512" cy="1034280"/>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baseline="0"/>
            <a:t>Mechanism</a:t>
          </a:r>
          <a:r>
            <a:rPr lang="en-US" sz="2600" b="0" i="0" kern="1200" baseline="0"/>
            <a:t>: Uses ordered boosting and categorical feature support.</a:t>
          </a:r>
          <a:endParaRPr lang="en-US" sz="2600" kern="1200"/>
        </a:p>
      </dsp:txBody>
      <dsp:txXfrm>
        <a:off x="50489" y="1192259"/>
        <a:ext cx="6799534" cy="933302"/>
      </dsp:txXfrm>
    </dsp:sp>
    <dsp:sp modelId="{4E2B7C9E-9CAF-44BA-A129-6B007CECFE62}">
      <dsp:nvSpPr>
        <dsp:cNvPr id="0" name=""/>
        <dsp:cNvSpPr/>
      </dsp:nvSpPr>
      <dsp:spPr>
        <a:xfrm>
          <a:off x="0" y="2250930"/>
          <a:ext cx="6900512" cy="10342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baseline="0"/>
            <a:t>Applications</a:t>
          </a:r>
          <a:r>
            <a:rPr lang="en-US" sz="2600" b="0" i="0" kern="1200" baseline="0"/>
            <a:t>: Handles categorical variables without preprocessing.</a:t>
          </a:r>
          <a:endParaRPr lang="en-US" sz="2600" kern="1200"/>
        </a:p>
      </dsp:txBody>
      <dsp:txXfrm>
        <a:off x="50489" y="2301419"/>
        <a:ext cx="6799534" cy="933302"/>
      </dsp:txXfrm>
    </dsp:sp>
    <dsp:sp modelId="{2F3AB797-32CD-4DE3-B0A8-EBDA68589F1B}">
      <dsp:nvSpPr>
        <dsp:cNvPr id="0" name=""/>
        <dsp:cNvSpPr/>
      </dsp:nvSpPr>
      <dsp:spPr>
        <a:xfrm>
          <a:off x="0" y="3360090"/>
          <a:ext cx="6900512" cy="1034280"/>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baseline="0"/>
            <a:t>Pros</a:t>
          </a:r>
          <a:r>
            <a:rPr lang="en-US" sz="2600" b="0" i="0" kern="1200" baseline="0"/>
            <a:t>: Good performance with categorical data, robust to overfitting.</a:t>
          </a:r>
          <a:endParaRPr lang="en-US" sz="2600" kern="1200"/>
        </a:p>
      </dsp:txBody>
      <dsp:txXfrm>
        <a:off x="50489" y="3410579"/>
        <a:ext cx="6799534" cy="933302"/>
      </dsp:txXfrm>
    </dsp:sp>
    <dsp:sp modelId="{B5D03484-F8CD-4B96-91A8-FE7EB77EE5FF}">
      <dsp:nvSpPr>
        <dsp:cNvPr id="0" name=""/>
        <dsp:cNvSpPr/>
      </dsp:nvSpPr>
      <dsp:spPr>
        <a:xfrm>
          <a:off x="0" y="4469250"/>
          <a:ext cx="6900512" cy="10342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baseline="0"/>
            <a:t>Cons</a:t>
          </a:r>
          <a:r>
            <a:rPr lang="en-US" sz="2600" b="0" i="0" kern="1200" baseline="0"/>
            <a:t>: Slower training compared to LightGBM. </a:t>
          </a:r>
          <a:endParaRPr lang="en-US" sz="2600" kern="1200"/>
        </a:p>
      </dsp:txBody>
      <dsp:txXfrm>
        <a:off x="50489" y="4519739"/>
        <a:ext cx="6799534" cy="9333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B392BA-BFB1-4B02-A90A-AD471C143681}">
      <dsp:nvSpPr>
        <dsp:cNvPr id="0" name=""/>
        <dsp:cNvSpPr/>
      </dsp:nvSpPr>
      <dsp:spPr>
        <a:xfrm>
          <a:off x="679050" y="57816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D5CC56-B0EA-46F2-8AD0-31D29DDA7D35}">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33A545-5D6F-4854-BD12-53FDE95E2846}">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i="0" kern="1200" baseline="0"/>
            <a:t>Parameter Tuning</a:t>
          </a:r>
          <a:r>
            <a:rPr lang="en-US" sz="1700" b="0" i="0" kern="1200" baseline="0"/>
            <a:t>: Importance of hyperparameter optimization.</a:t>
          </a:r>
          <a:endParaRPr lang="en-US" sz="1700" kern="1200"/>
        </a:p>
      </dsp:txBody>
      <dsp:txXfrm>
        <a:off x="75768" y="3053169"/>
        <a:ext cx="3093750" cy="720000"/>
      </dsp:txXfrm>
    </dsp:sp>
    <dsp:sp modelId="{4DCFACCA-0A5C-4A11-86D2-97649B75ED04}">
      <dsp:nvSpPr>
        <dsp:cNvPr id="0" name=""/>
        <dsp:cNvSpPr/>
      </dsp:nvSpPr>
      <dsp:spPr>
        <a:xfrm>
          <a:off x="4314206" y="57816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84D0DE-9796-4239-A787-03A6365F2370}">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9E2A84-ABA1-424B-B10F-C291D5017B99}">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i="0" kern="1200" baseline="0"/>
            <a:t>Handling Overfitting</a:t>
          </a:r>
          <a:r>
            <a:rPr lang="en-US" sz="1700" b="0" i="0" kern="1200" baseline="0"/>
            <a:t>: Regularization techniques, cross-validation.</a:t>
          </a:r>
          <a:endParaRPr lang="en-US" sz="1700" kern="1200"/>
        </a:p>
      </dsp:txBody>
      <dsp:txXfrm>
        <a:off x="3710925" y="3053169"/>
        <a:ext cx="3093750" cy="720000"/>
      </dsp:txXfrm>
    </dsp:sp>
    <dsp:sp modelId="{84702FA0-C6AD-4B25-A3D4-EF63E0FBE7BF}">
      <dsp:nvSpPr>
        <dsp:cNvPr id="0" name=""/>
        <dsp:cNvSpPr/>
      </dsp:nvSpPr>
      <dsp:spPr>
        <a:xfrm>
          <a:off x="7949362" y="57816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CA10A2-53D9-48F4-81C5-9ABCCB672811}">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7D97AC-26EE-4904-A349-AA9045774E47}">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i="0" kern="1200" baseline="0"/>
            <a:t>Computational Resources</a:t>
          </a:r>
          <a:r>
            <a:rPr lang="en-US" sz="1700" b="0" i="0" kern="1200" baseline="0"/>
            <a:t>: Considerations for large-scale datasets. </a:t>
          </a:r>
          <a:endParaRPr lang="en-US" sz="1700" kern="1200"/>
        </a:p>
      </dsp:txBody>
      <dsp:txXfrm>
        <a:off x="7346081" y="3053169"/>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C43F8-1AC6-78B1-D6D8-4FA259B7CA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C2F05F-FECF-06F4-93ED-1BB59784F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8BBDAB-7DA4-837C-68A8-1D08CCA0B026}"/>
              </a:ext>
            </a:extLst>
          </p:cNvPr>
          <p:cNvSpPr>
            <a:spLocks noGrp="1"/>
          </p:cNvSpPr>
          <p:nvPr>
            <p:ph type="dt" sz="half" idx="10"/>
          </p:nvPr>
        </p:nvSpPr>
        <p:spPr/>
        <p:txBody>
          <a:bodyPr/>
          <a:lstStyle/>
          <a:p>
            <a:fld id="{414C00E0-A060-40F7-8108-48E8F3221E1D}" type="datetimeFigureOut">
              <a:rPr lang="en-US" smtClean="0"/>
              <a:t>6/19/2024</a:t>
            </a:fld>
            <a:endParaRPr lang="en-US"/>
          </a:p>
        </p:txBody>
      </p:sp>
      <p:sp>
        <p:nvSpPr>
          <p:cNvPr id="5" name="Footer Placeholder 4">
            <a:extLst>
              <a:ext uri="{FF2B5EF4-FFF2-40B4-BE49-F238E27FC236}">
                <a16:creationId xmlns:a16="http://schemas.microsoft.com/office/drawing/2014/main" id="{30C314DE-48AC-2505-946C-B0D9B03C0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177A0-6B36-B516-9F88-5F4BFE7061AF}"/>
              </a:ext>
            </a:extLst>
          </p:cNvPr>
          <p:cNvSpPr>
            <a:spLocks noGrp="1"/>
          </p:cNvSpPr>
          <p:nvPr>
            <p:ph type="sldNum" sz="quarter" idx="12"/>
          </p:nvPr>
        </p:nvSpPr>
        <p:spPr/>
        <p:txBody>
          <a:bodyPr/>
          <a:lstStyle/>
          <a:p>
            <a:fld id="{4DAB8058-0B66-4507-9E2E-153AAD65B03F}" type="slidenum">
              <a:rPr lang="en-US" smtClean="0"/>
              <a:t>‹#›</a:t>
            </a:fld>
            <a:endParaRPr lang="en-US"/>
          </a:p>
        </p:txBody>
      </p:sp>
    </p:spTree>
    <p:extLst>
      <p:ext uri="{BB962C8B-B14F-4D97-AF65-F5344CB8AC3E}">
        <p14:creationId xmlns:p14="http://schemas.microsoft.com/office/powerpoint/2010/main" val="303485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70B85-BC6A-985B-BAFD-5CB22D6908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928AE1-DA15-F12F-3E2E-1345022D57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46C43-DB60-1BDE-B1A2-0FA238A1BECA}"/>
              </a:ext>
            </a:extLst>
          </p:cNvPr>
          <p:cNvSpPr>
            <a:spLocks noGrp="1"/>
          </p:cNvSpPr>
          <p:nvPr>
            <p:ph type="dt" sz="half" idx="10"/>
          </p:nvPr>
        </p:nvSpPr>
        <p:spPr/>
        <p:txBody>
          <a:bodyPr/>
          <a:lstStyle/>
          <a:p>
            <a:fld id="{414C00E0-A060-40F7-8108-48E8F3221E1D}" type="datetimeFigureOut">
              <a:rPr lang="en-US" smtClean="0"/>
              <a:t>6/19/2024</a:t>
            </a:fld>
            <a:endParaRPr lang="en-US"/>
          </a:p>
        </p:txBody>
      </p:sp>
      <p:sp>
        <p:nvSpPr>
          <p:cNvPr id="5" name="Footer Placeholder 4">
            <a:extLst>
              <a:ext uri="{FF2B5EF4-FFF2-40B4-BE49-F238E27FC236}">
                <a16:creationId xmlns:a16="http://schemas.microsoft.com/office/drawing/2014/main" id="{852E114E-0929-7849-7A12-BDE1BF7CD9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813A3-818D-EDDC-939F-4F23FA8EAD53}"/>
              </a:ext>
            </a:extLst>
          </p:cNvPr>
          <p:cNvSpPr>
            <a:spLocks noGrp="1"/>
          </p:cNvSpPr>
          <p:nvPr>
            <p:ph type="sldNum" sz="quarter" idx="12"/>
          </p:nvPr>
        </p:nvSpPr>
        <p:spPr/>
        <p:txBody>
          <a:bodyPr/>
          <a:lstStyle/>
          <a:p>
            <a:fld id="{4DAB8058-0B66-4507-9E2E-153AAD65B03F}" type="slidenum">
              <a:rPr lang="en-US" smtClean="0"/>
              <a:t>‹#›</a:t>
            </a:fld>
            <a:endParaRPr lang="en-US"/>
          </a:p>
        </p:txBody>
      </p:sp>
    </p:spTree>
    <p:extLst>
      <p:ext uri="{BB962C8B-B14F-4D97-AF65-F5344CB8AC3E}">
        <p14:creationId xmlns:p14="http://schemas.microsoft.com/office/powerpoint/2010/main" val="34765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309CC2-FB31-A2EF-1EEA-0F38DC6DD9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D89BE1-E8D8-66C6-EB68-7E43FAFBAA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E6A0D0-9015-0FFC-84B3-8852AB547E82}"/>
              </a:ext>
            </a:extLst>
          </p:cNvPr>
          <p:cNvSpPr>
            <a:spLocks noGrp="1"/>
          </p:cNvSpPr>
          <p:nvPr>
            <p:ph type="dt" sz="half" idx="10"/>
          </p:nvPr>
        </p:nvSpPr>
        <p:spPr/>
        <p:txBody>
          <a:bodyPr/>
          <a:lstStyle/>
          <a:p>
            <a:fld id="{414C00E0-A060-40F7-8108-48E8F3221E1D}" type="datetimeFigureOut">
              <a:rPr lang="en-US" smtClean="0"/>
              <a:t>6/19/2024</a:t>
            </a:fld>
            <a:endParaRPr lang="en-US"/>
          </a:p>
        </p:txBody>
      </p:sp>
      <p:sp>
        <p:nvSpPr>
          <p:cNvPr id="5" name="Footer Placeholder 4">
            <a:extLst>
              <a:ext uri="{FF2B5EF4-FFF2-40B4-BE49-F238E27FC236}">
                <a16:creationId xmlns:a16="http://schemas.microsoft.com/office/drawing/2014/main" id="{1325EC24-8BC3-266E-4268-D1541C4B87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81FEEC-CF8A-999E-85C8-867D525A0A3A}"/>
              </a:ext>
            </a:extLst>
          </p:cNvPr>
          <p:cNvSpPr>
            <a:spLocks noGrp="1"/>
          </p:cNvSpPr>
          <p:nvPr>
            <p:ph type="sldNum" sz="quarter" idx="12"/>
          </p:nvPr>
        </p:nvSpPr>
        <p:spPr/>
        <p:txBody>
          <a:bodyPr/>
          <a:lstStyle/>
          <a:p>
            <a:fld id="{4DAB8058-0B66-4507-9E2E-153AAD65B03F}" type="slidenum">
              <a:rPr lang="en-US" smtClean="0"/>
              <a:t>‹#›</a:t>
            </a:fld>
            <a:endParaRPr lang="en-US"/>
          </a:p>
        </p:txBody>
      </p:sp>
    </p:spTree>
    <p:extLst>
      <p:ext uri="{BB962C8B-B14F-4D97-AF65-F5344CB8AC3E}">
        <p14:creationId xmlns:p14="http://schemas.microsoft.com/office/powerpoint/2010/main" val="1179754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105F6-934E-8B05-8206-9FC883788D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95B71D-43B0-BA7B-0EE4-5006693699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5DAC3-64ED-9A7B-905F-77B3C866832D}"/>
              </a:ext>
            </a:extLst>
          </p:cNvPr>
          <p:cNvSpPr>
            <a:spLocks noGrp="1"/>
          </p:cNvSpPr>
          <p:nvPr>
            <p:ph type="dt" sz="half" idx="10"/>
          </p:nvPr>
        </p:nvSpPr>
        <p:spPr/>
        <p:txBody>
          <a:bodyPr/>
          <a:lstStyle/>
          <a:p>
            <a:fld id="{414C00E0-A060-40F7-8108-48E8F3221E1D}" type="datetimeFigureOut">
              <a:rPr lang="en-US" smtClean="0"/>
              <a:t>6/19/2024</a:t>
            </a:fld>
            <a:endParaRPr lang="en-US"/>
          </a:p>
        </p:txBody>
      </p:sp>
      <p:sp>
        <p:nvSpPr>
          <p:cNvPr id="5" name="Footer Placeholder 4">
            <a:extLst>
              <a:ext uri="{FF2B5EF4-FFF2-40B4-BE49-F238E27FC236}">
                <a16:creationId xmlns:a16="http://schemas.microsoft.com/office/drawing/2014/main" id="{CB7EC12E-93CF-A3F7-F84D-9A1489C0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8C82F-2EFF-93EB-939A-2548366D3898}"/>
              </a:ext>
            </a:extLst>
          </p:cNvPr>
          <p:cNvSpPr>
            <a:spLocks noGrp="1"/>
          </p:cNvSpPr>
          <p:nvPr>
            <p:ph type="sldNum" sz="quarter" idx="12"/>
          </p:nvPr>
        </p:nvSpPr>
        <p:spPr/>
        <p:txBody>
          <a:bodyPr/>
          <a:lstStyle/>
          <a:p>
            <a:fld id="{4DAB8058-0B66-4507-9E2E-153AAD65B03F}" type="slidenum">
              <a:rPr lang="en-US" smtClean="0"/>
              <a:t>‹#›</a:t>
            </a:fld>
            <a:endParaRPr lang="en-US"/>
          </a:p>
        </p:txBody>
      </p:sp>
    </p:spTree>
    <p:extLst>
      <p:ext uri="{BB962C8B-B14F-4D97-AF65-F5344CB8AC3E}">
        <p14:creationId xmlns:p14="http://schemas.microsoft.com/office/powerpoint/2010/main" val="70111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9E93A-46F6-BF0B-1645-0189CB7F1D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60D564-8FA3-5EB3-2553-DB82EA16FA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F8B984-731A-489A-F519-D20B552D7DA6}"/>
              </a:ext>
            </a:extLst>
          </p:cNvPr>
          <p:cNvSpPr>
            <a:spLocks noGrp="1"/>
          </p:cNvSpPr>
          <p:nvPr>
            <p:ph type="dt" sz="half" idx="10"/>
          </p:nvPr>
        </p:nvSpPr>
        <p:spPr/>
        <p:txBody>
          <a:bodyPr/>
          <a:lstStyle/>
          <a:p>
            <a:fld id="{414C00E0-A060-40F7-8108-48E8F3221E1D}" type="datetimeFigureOut">
              <a:rPr lang="en-US" smtClean="0"/>
              <a:t>6/19/2024</a:t>
            </a:fld>
            <a:endParaRPr lang="en-US"/>
          </a:p>
        </p:txBody>
      </p:sp>
      <p:sp>
        <p:nvSpPr>
          <p:cNvPr id="5" name="Footer Placeholder 4">
            <a:extLst>
              <a:ext uri="{FF2B5EF4-FFF2-40B4-BE49-F238E27FC236}">
                <a16:creationId xmlns:a16="http://schemas.microsoft.com/office/drawing/2014/main" id="{AE1957F1-E908-CDF1-4A53-0BA49AD776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CE8D40-1CDA-92E1-88BB-0125AD94C15B}"/>
              </a:ext>
            </a:extLst>
          </p:cNvPr>
          <p:cNvSpPr>
            <a:spLocks noGrp="1"/>
          </p:cNvSpPr>
          <p:nvPr>
            <p:ph type="sldNum" sz="quarter" idx="12"/>
          </p:nvPr>
        </p:nvSpPr>
        <p:spPr/>
        <p:txBody>
          <a:bodyPr/>
          <a:lstStyle/>
          <a:p>
            <a:fld id="{4DAB8058-0B66-4507-9E2E-153AAD65B03F}" type="slidenum">
              <a:rPr lang="en-US" smtClean="0"/>
              <a:t>‹#›</a:t>
            </a:fld>
            <a:endParaRPr lang="en-US"/>
          </a:p>
        </p:txBody>
      </p:sp>
    </p:spTree>
    <p:extLst>
      <p:ext uri="{BB962C8B-B14F-4D97-AF65-F5344CB8AC3E}">
        <p14:creationId xmlns:p14="http://schemas.microsoft.com/office/powerpoint/2010/main" val="436848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18BF-7488-1655-E588-DFDA5AFD1F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C8EB6E-61D5-0D78-0BBA-7F0AF38714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44524A-74A3-EAF5-FEC1-BBE1771567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C82AD4-D46A-2E46-2E41-2DEE7D0F79E2}"/>
              </a:ext>
            </a:extLst>
          </p:cNvPr>
          <p:cNvSpPr>
            <a:spLocks noGrp="1"/>
          </p:cNvSpPr>
          <p:nvPr>
            <p:ph type="dt" sz="half" idx="10"/>
          </p:nvPr>
        </p:nvSpPr>
        <p:spPr/>
        <p:txBody>
          <a:bodyPr/>
          <a:lstStyle/>
          <a:p>
            <a:fld id="{414C00E0-A060-40F7-8108-48E8F3221E1D}" type="datetimeFigureOut">
              <a:rPr lang="en-US" smtClean="0"/>
              <a:t>6/19/2024</a:t>
            </a:fld>
            <a:endParaRPr lang="en-US"/>
          </a:p>
        </p:txBody>
      </p:sp>
      <p:sp>
        <p:nvSpPr>
          <p:cNvPr id="6" name="Footer Placeholder 5">
            <a:extLst>
              <a:ext uri="{FF2B5EF4-FFF2-40B4-BE49-F238E27FC236}">
                <a16:creationId xmlns:a16="http://schemas.microsoft.com/office/drawing/2014/main" id="{FE55C13F-3B7D-B788-DCC1-D18B7E9905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65932-330B-8442-4516-60572D069884}"/>
              </a:ext>
            </a:extLst>
          </p:cNvPr>
          <p:cNvSpPr>
            <a:spLocks noGrp="1"/>
          </p:cNvSpPr>
          <p:nvPr>
            <p:ph type="sldNum" sz="quarter" idx="12"/>
          </p:nvPr>
        </p:nvSpPr>
        <p:spPr/>
        <p:txBody>
          <a:bodyPr/>
          <a:lstStyle/>
          <a:p>
            <a:fld id="{4DAB8058-0B66-4507-9E2E-153AAD65B03F}" type="slidenum">
              <a:rPr lang="en-US" smtClean="0"/>
              <a:t>‹#›</a:t>
            </a:fld>
            <a:endParaRPr lang="en-US"/>
          </a:p>
        </p:txBody>
      </p:sp>
    </p:spTree>
    <p:extLst>
      <p:ext uri="{BB962C8B-B14F-4D97-AF65-F5344CB8AC3E}">
        <p14:creationId xmlns:p14="http://schemas.microsoft.com/office/powerpoint/2010/main" val="1799414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C4340-2254-D4F5-09E6-8D01316316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34773C-2116-E4AD-A856-7DA8EE45B3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A66FEE-395B-B0E9-FDD1-353CFCFF7F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8902B6-8333-4507-2899-C3F887D308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CC3AF7-087A-FDA4-BAAA-CAF4D89F7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2898BD-9E7A-8725-4551-FC3A49168D00}"/>
              </a:ext>
            </a:extLst>
          </p:cNvPr>
          <p:cNvSpPr>
            <a:spLocks noGrp="1"/>
          </p:cNvSpPr>
          <p:nvPr>
            <p:ph type="dt" sz="half" idx="10"/>
          </p:nvPr>
        </p:nvSpPr>
        <p:spPr/>
        <p:txBody>
          <a:bodyPr/>
          <a:lstStyle/>
          <a:p>
            <a:fld id="{414C00E0-A060-40F7-8108-48E8F3221E1D}" type="datetimeFigureOut">
              <a:rPr lang="en-US" smtClean="0"/>
              <a:t>6/19/2024</a:t>
            </a:fld>
            <a:endParaRPr lang="en-US"/>
          </a:p>
        </p:txBody>
      </p:sp>
      <p:sp>
        <p:nvSpPr>
          <p:cNvPr id="8" name="Footer Placeholder 7">
            <a:extLst>
              <a:ext uri="{FF2B5EF4-FFF2-40B4-BE49-F238E27FC236}">
                <a16:creationId xmlns:a16="http://schemas.microsoft.com/office/drawing/2014/main" id="{99761B4E-CD04-AB0B-6ECC-4EAC6D15AF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E49C85-E98A-5E8D-34BE-D5E1BCBC8FAD}"/>
              </a:ext>
            </a:extLst>
          </p:cNvPr>
          <p:cNvSpPr>
            <a:spLocks noGrp="1"/>
          </p:cNvSpPr>
          <p:nvPr>
            <p:ph type="sldNum" sz="quarter" idx="12"/>
          </p:nvPr>
        </p:nvSpPr>
        <p:spPr/>
        <p:txBody>
          <a:bodyPr/>
          <a:lstStyle/>
          <a:p>
            <a:fld id="{4DAB8058-0B66-4507-9E2E-153AAD65B03F}" type="slidenum">
              <a:rPr lang="en-US" smtClean="0"/>
              <a:t>‹#›</a:t>
            </a:fld>
            <a:endParaRPr lang="en-US"/>
          </a:p>
        </p:txBody>
      </p:sp>
    </p:spTree>
    <p:extLst>
      <p:ext uri="{BB962C8B-B14F-4D97-AF65-F5344CB8AC3E}">
        <p14:creationId xmlns:p14="http://schemas.microsoft.com/office/powerpoint/2010/main" val="1861578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25DF-4B96-6DBD-D0BE-8131430D7E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059183-5BA1-7DC3-BB36-288157815B26}"/>
              </a:ext>
            </a:extLst>
          </p:cNvPr>
          <p:cNvSpPr>
            <a:spLocks noGrp="1"/>
          </p:cNvSpPr>
          <p:nvPr>
            <p:ph type="dt" sz="half" idx="10"/>
          </p:nvPr>
        </p:nvSpPr>
        <p:spPr/>
        <p:txBody>
          <a:bodyPr/>
          <a:lstStyle/>
          <a:p>
            <a:fld id="{414C00E0-A060-40F7-8108-48E8F3221E1D}" type="datetimeFigureOut">
              <a:rPr lang="en-US" smtClean="0"/>
              <a:t>6/19/2024</a:t>
            </a:fld>
            <a:endParaRPr lang="en-US"/>
          </a:p>
        </p:txBody>
      </p:sp>
      <p:sp>
        <p:nvSpPr>
          <p:cNvPr id="4" name="Footer Placeholder 3">
            <a:extLst>
              <a:ext uri="{FF2B5EF4-FFF2-40B4-BE49-F238E27FC236}">
                <a16:creationId xmlns:a16="http://schemas.microsoft.com/office/drawing/2014/main" id="{6D3EC698-98E0-E036-4356-5782646EAE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372146-5B5D-59D8-5D9F-D7E74F327037}"/>
              </a:ext>
            </a:extLst>
          </p:cNvPr>
          <p:cNvSpPr>
            <a:spLocks noGrp="1"/>
          </p:cNvSpPr>
          <p:nvPr>
            <p:ph type="sldNum" sz="quarter" idx="12"/>
          </p:nvPr>
        </p:nvSpPr>
        <p:spPr/>
        <p:txBody>
          <a:bodyPr/>
          <a:lstStyle/>
          <a:p>
            <a:fld id="{4DAB8058-0B66-4507-9E2E-153AAD65B03F}" type="slidenum">
              <a:rPr lang="en-US" smtClean="0"/>
              <a:t>‹#›</a:t>
            </a:fld>
            <a:endParaRPr lang="en-US"/>
          </a:p>
        </p:txBody>
      </p:sp>
    </p:spTree>
    <p:extLst>
      <p:ext uri="{BB962C8B-B14F-4D97-AF65-F5344CB8AC3E}">
        <p14:creationId xmlns:p14="http://schemas.microsoft.com/office/powerpoint/2010/main" val="3596422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DCE731-832E-60F2-A8DA-B5839B1F18D7}"/>
              </a:ext>
            </a:extLst>
          </p:cNvPr>
          <p:cNvSpPr>
            <a:spLocks noGrp="1"/>
          </p:cNvSpPr>
          <p:nvPr>
            <p:ph type="dt" sz="half" idx="10"/>
          </p:nvPr>
        </p:nvSpPr>
        <p:spPr/>
        <p:txBody>
          <a:bodyPr/>
          <a:lstStyle/>
          <a:p>
            <a:fld id="{414C00E0-A060-40F7-8108-48E8F3221E1D}" type="datetimeFigureOut">
              <a:rPr lang="en-US" smtClean="0"/>
              <a:t>6/19/2024</a:t>
            </a:fld>
            <a:endParaRPr lang="en-US"/>
          </a:p>
        </p:txBody>
      </p:sp>
      <p:sp>
        <p:nvSpPr>
          <p:cNvPr id="3" name="Footer Placeholder 2">
            <a:extLst>
              <a:ext uri="{FF2B5EF4-FFF2-40B4-BE49-F238E27FC236}">
                <a16:creationId xmlns:a16="http://schemas.microsoft.com/office/drawing/2014/main" id="{3D1EC319-1E05-9FED-1B82-815025461A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4B1DCE-73D0-B146-E97A-D7FBE9082E6D}"/>
              </a:ext>
            </a:extLst>
          </p:cNvPr>
          <p:cNvSpPr>
            <a:spLocks noGrp="1"/>
          </p:cNvSpPr>
          <p:nvPr>
            <p:ph type="sldNum" sz="quarter" idx="12"/>
          </p:nvPr>
        </p:nvSpPr>
        <p:spPr/>
        <p:txBody>
          <a:bodyPr/>
          <a:lstStyle/>
          <a:p>
            <a:fld id="{4DAB8058-0B66-4507-9E2E-153AAD65B03F}" type="slidenum">
              <a:rPr lang="en-US" smtClean="0"/>
              <a:t>‹#›</a:t>
            </a:fld>
            <a:endParaRPr lang="en-US"/>
          </a:p>
        </p:txBody>
      </p:sp>
    </p:spTree>
    <p:extLst>
      <p:ext uri="{BB962C8B-B14F-4D97-AF65-F5344CB8AC3E}">
        <p14:creationId xmlns:p14="http://schemas.microsoft.com/office/powerpoint/2010/main" val="48753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BBE0-0E1C-920E-569B-B940E664E2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8B9086-5697-2C96-2A8D-1FF2DF84A3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7CD28A-E019-DD20-6960-0624E4028E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7B7376-1396-D758-2E8B-76E086F9EEEF}"/>
              </a:ext>
            </a:extLst>
          </p:cNvPr>
          <p:cNvSpPr>
            <a:spLocks noGrp="1"/>
          </p:cNvSpPr>
          <p:nvPr>
            <p:ph type="dt" sz="half" idx="10"/>
          </p:nvPr>
        </p:nvSpPr>
        <p:spPr/>
        <p:txBody>
          <a:bodyPr/>
          <a:lstStyle/>
          <a:p>
            <a:fld id="{414C00E0-A060-40F7-8108-48E8F3221E1D}" type="datetimeFigureOut">
              <a:rPr lang="en-US" smtClean="0"/>
              <a:t>6/19/2024</a:t>
            </a:fld>
            <a:endParaRPr lang="en-US"/>
          </a:p>
        </p:txBody>
      </p:sp>
      <p:sp>
        <p:nvSpPr>
          <p:cNvPr id="6" name="Footer Placeholder 5">
            <a:extLst>
              <a:ext uri="{FF2B5EF4-FFF2-40B4-BE49-F238E27FC236}">
                <a16:creationId xmlns:a16="http://schemas.microsoft.com/office/drawing/2014/main" id="{036C0F11-6653-91B0-6343-85BC48DE15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E96EB-10F2-759D-4D40-C1BA28CBD250}"/>
              </a:ext>
            </a:extLst>
          </p:cNvPr>
          <p:cNvSpPr>
            <a:spLocks noGrp="1"/>
          </p:cNvSpPr>
          <p:nvPr>
            <p:ph type="sldNum" sz="quarter" idx="12"/>
          </p:nvPr>
        </p:nvSpPr>
        <p:spPr/>
        <p:txBody>
          <a:bodyPr/>
          <a:lstStyle/>
          <a:p>
            <a:fld id="{4DAB8058-0B66-4507-9E2E-153AAD65B03F}" type="slidenum">
              <a:rPr lang="en-US" smtClean="0"/>
              <a:t>‹#›</a:t>
            </a:fld>
            <a:endParaRPr lang="en-US"/>
          </a:p>
        </p:txBody>
      </p:sp>
    </p:spTree>
    <p:extLst>
      <p:ext uri="{BB962C8B-B14F-4D97-AF65-F5344CB8AC3E}">
        <p14:creationId xmlns:p14="http://schemas.microsoft.com/office/powerpoint/2010/main" val="1375497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37E1-1F59-5C60-5336-D37E88EED9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BC9553-6463-7891-F32A-88E2B97EB6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C03E6E-3D00-7EBD-D9F1-6E97047058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69EAEA-FA6A-1116-6E0B-C46C9185FBFA}"/>
              </a:ext>
            </a:extLst>
          </p:cNvPr>
          <p:cNvSpPr>
            <a:spLocks noGrp="1"/>
          </p:cNvSpPr>
          <p:nvPr>
            <p:ph type="dt" sz="half" idx="10"/>
          </p:nvPr>
        </p:nvSpPr>
        <p:spPr/>
        <p:txBody>
          <a:bodyPr/>
          <a:lstStyle/>
          <a:p>
            <a:fld id="{414C00E0-A060-40F7-8108-48E8F3221E1D}" type="datetimeFigureOut">
              <a:rPr lang="en-US" smtClean="0"/>
              <a:t>6/19/2024</a:t>
            </a:fld>
            <a:endParaRPr lang="en-US"/>
          </a:p>
        </p:txBody>
      </p:sp>
      <p:sp>
        <p:nvSpPr>
          <p:cNvPr id="6" name="Footer Placeholder 5">
            <a:extLst>
              <a:ext uri="{FF2B5EF4-FFF2-40B4-BE49-F238E27FC236}">
                <a16:creationId xmlns:a16="http://schemas.microsoft.com/office/drawing/2014/main" id="{08C69208-BC6C-55FC-EB18-5A71DDBBD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A78E63-2C93-6857-6706-225B381FE41C}"/>
              </a:ext>
            </a:extLst>
          </p:cNvPr>
          <p:cNvSpPr>
            <a:spLocks noGrp="1"/>
          </p:cNvSpPr>
          <p:nvPr>
            <p:ph type="sldNum" sz="quarter" idx="12"/>
          </p:nvPr>
        </p:nvSpPr>
        <p:spPr/>
        <p:txBody>
          <a:bodyPr/>
          <a:lstStyle/>
          <a:p>
            <a:fld id="{4DAB8058-0B66-4507-9E2E-153AAD65B03F}" type="slidenum">
              <a:rPr lang="en-US" smtClean="0"/>
              <a:t>‹#›</a:t>
            </a:fld>
            <a:endParaRPr lang="en-US"/>
          </a:p>
        </p:txBody>
      </p:sp>
    </p:spTree>
    <p:extLst>
      <p:ext uri="{BB962C8B-B14F-4D97-AF65-F5344CB8AC3E}">
        <p14:creationId xmlns:p14="http://schemas.microsoft.com/office/powerpoint/2010/main" val="4128485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F3B7B-63EC-65CA-6DD3-59151369DF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4C1B4F-7300-8B74-DB1F-8190C12857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27A1C6-AE5B-F23B-967D-0BFE2C61E2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C00E0-A060-40F7-8108-48E8F3221E1D}" type="datetimeFigureOut">
              <a:rPr lang="en-US" smtClean="0"/>
              <a:t>6/19/2024</a:t>
            </a:fld>
            <a:endParaRPr lang="en-US"/>
          </a:p>
        </p:txBody>
      </p:sp>
      <p:sp>
        <p:nvSpPr>
          <p:cNvPr id="5" name="Footer Placeholder 4">
            <a:extLst>
              <a:ext uri="{FF2B5EF4-FFF2-40B4-BE49-F238E27FC236}">
                <a16:creationId xmlns:a16="http://schemas.microsoft.com/office/drawing/2014/main" id="{750B6DA2-D6D8-0CE8-D48A-46986E37BC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13AE9F-E80A-CFD5-8FF5-87038FD9B0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AB8058-0B66-4507-9E2E-153AAD65B03F}" type="slidenum">
              <a:rPr lang="en-US" smtClean="0"/>
              <a:t>‹#›</a:t>
            </a:fld>
            <a:endParaRPr lang="en-US"/>
          </a:p>
        </p:txBody>
      </p:sp>
    </p:spTree>
    <p:extLst>
      <p:ext uri="{BB962C8B-B14F-4D97-AF65-F5344CB8AC3E}">
        <p14:creationId xmlns:p14="http://schemas.microsoft.com/office/powerpoint/2010/main" val="3539837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92EBE7-3297-5CF6-651E-86AD75C31ABA}"/>
              </a:ext>
            </a:extLst>
          </p:cNvPr>
          <p:cNvSpPr>
            <a:spLocks noGrp="1"/>
          </p:cNvSpPr>
          <p:nvPr>
            <p:ph type="ctrTitle"/>
          </p:nvPr>
        </p:nvSpPr>
        <p:spPr>
          <a:xfrm>
            <a:off x="838200" y="1122362"/>
            <a:ext cx="6281928" cy="4135437"/>
          </a:xfrm>
        </p:spPr>
        <p:txBody>
          <a:bodyPr>
            <a:normAutofit/>
          </a:bodyPr>
          <a:lstStyle/>
          <a:p>
            <a:pPr algn="l"/>
            <a:r>
              <a:rPr lang="en-US" sz="5600"/>
              <a:t>BOOSTING ALGORITHMS</a:t>
            </a:r>
            <a:br>
              <a:rPr lang="en-US" sz="5600"/>
            </a:br>
            <a:r>
              <a:rPr lang="en-US" sz="5600">
                <a:highlight>
                  <a:srgbClr val="FFFF00"/>
                </a:highlight>
              </a:rPr>
              <a:t>Understanding and Applying Boosting Techniques</a:t>
            </a:r>
          </a:p>
        </p:txBody>
      </p:sp>
      <p:sp>
        <p:nvSpPr>
          <p:cNvPr id="10" name="Rectangle 9">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98B1F8E-DF00-6661-02D0-3582D2144F72}"/>
              </a:ext>
            </a:extLst>
          </p:cNvPr>
          <p:cNvSpPr>
            <a:spLocks noGrp="1"/>
          </p:cNvSpPr>
          <p:nvPr>
            <p:ph type="subTitle" idx="1"/>
          </p:nvPr>
        </p:nvSpPr>
        <p:spPr>
          <a:xfrm>
            <a:off x="7928114" y="1232452"/>
            <a:ext cx="3200400" cy="3850919"/>
          </a:xfrm>
        </p:spPr>
        <p:txBody>
          <a:bodyPr anchor="b">
            <a:normAutofit/>
          </a:bodyPr>
          <a:lstStyle/>
          <a:p>
            <a:pPr algn="l"/>
            <a:r>
              <a:rPr lang="en-US" sz="2000" b="0" i="0">
                <a:solidFill>
                  <a:srgbClr val="FFFFFF"/>
                </a:solidFill>
                <a:effectLst/>
                <a:latin typeface="Google Sans"/>
              </a:rPr>
              <a:t>Boosting algorithms are a machine learning technique that involves training a series of weak models to improve prediction accuracy. Each weak model corrects for the weaknesses of the previous models. Boosting algorithms are easy to interpret and have strong predictive power, but they can be sensitive to outliers</a:t>
            </a:r>
            <a:endParaRPr lang="en-US" sz="2000">
              <a:solidFill>
                <a:srgbClr val="FFFFFF"/>
              </a:solidFill>
            </a:endParaRPr>
          </a:p>
        </p:txBody>
      </p:sp>
      <p:sp>
        <p:nvSpPr>
          <p:cNvPr id="12"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555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1F6DED-EAAC-0DEF-6AAC-20342082F1F7}"/>
              </a:ext>
            </a:extLst>
          </p:cNvPr>
          <p:cNvSpPr>
            <a:spLocks noGrp="1"/>
          </p:cNvSpPr>
          <p:nvPr>
            <p:ph type="title"/>
          </p:nvPr>
        </p:nvSpPr>
        <p:spPr>
          <a:xfrm>
            <a:off x="635000" y="640823"/>
            <a:ext cx="3418659" cy="5583148"/>
          </a:xfrm>
        </p:spPr>
        <p:txBody>
          <a:bodyPr anchor="ctr">
            <a:normAutofit/>
          </a:bodyPr>
          <a:lstStyle/>
          <a:p>
            <a:r>
              <a:rPr lang="en-US" sz="5400"/>
              <a:t>LightGBM</a:t>
            </a:r>
          </a:p>
        </p:txBody>
      </p:sp>
      <p:sp>
        <p:nvSpPr>
          <p:cNvPr id="2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Rectangle 1">
            <a:extLst>
              <a:ext uri="{FF2B5EF4-FFF2-40B4-BE49-F238E27FC236}">
                <a16:creationId xmlns:a16="http://schemas.microsoft.com/office/drawing/2014/main" id="{2DC15A70-3CD1-EACC-BD0D-CDDB5CF0E163}"/>
              </a:ext>
            </a:extLst>
          </p:cNvPr>
          <p:cNvGraphicFramePr>
            <a:graphicFrameLocks noGrp="1"/>
          </p:cNvGraphicFramePr>
          <p:nvPr>
            <p:ph idx="1"/>
            <p:extLst>
              <p:ext uri="{D42A27DB-BD31-4B8C-83A1-F6EECF244321}">
                <p14:modId xmlns:p14="http://schemas.microsoft.com/office/powerpoint/2010/main" val="336259250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6966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330DF-4A29-1454-E9EF-0EDF1F2F872F}"/>
              </a:ext>
            </a:extLst>
          </p:cNvPr>
          <p:cNvSpPr>
            <a:spLocks noGrp="1"/>
          </p:cNvSpPr>
          <p:nvPr>
            <p:ph type="title"/>
          </p:nvPr>
        </p:nvSpPr>
        <p:spPr>
          <a:xfrm>
            <a:off x="635000" y="640823"/>
            <a:ext cx="3418659" cy="5583148"/>
          </a:xfrm>
        </p:spPr>
        <p:txBody>
          <a:bodyPr anchor="ctr">
            <a:normAutofit/>
          </a:bodyPr>
          <a:lstStyle/>
          <a:p>
            <a:r>
              <a:rPr lang="en-US" sz="5400"/>
              <a:t>CatBoost</a:t>
            </a:r>
          </a:p>
        </p:txBody>
      </p:sp>
      <p:sp>
        <p:nvSpPr>
          <p:cNvPr id="35"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Rectangle 1">
            <a:extLst>
              <a:ext uri="{FF2B5EF4-FFF2-40B4-BE49-F238E27FC236}">
                <a16:creationId xmlns:a16="http://schemas.microsoft.com/office/drawing/2014/main" id="{8CE60F16-4B3D-E6AB-1353-42918E6B8B4C}"/>
              </a:ext>
            </a:extLst>
          </p:cNvPr>
          <p:cNvGraphicFramePr>
            <a:graphicFrameLocks noGrp="1"/>
          </p:cNvGraphicFramePr>
          <p:nvPr>
            <p:ph idx="1"/>
            <p:extLst>
              <p:ext uri="{D42A27DB-BD31-4B8C-83A1-F6EECF244321}">
                <p14:modId xmlns:p14="http://schemas.microsoft.com/office/powerpoint/2010/main" val="290462963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2275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9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A7AC9E-0C93-119A-15FD-F459A860F4A7}"/>
              </a:ext>
            </a:extLst>
          </p:cNvPr>
          <p:cNvSpPr>
            <a:spLocks noGrp="1"/>
          </p:cNvSpPr>
          <p:nvPr>
            <p:ph type="title"/>
          </p:nvPr>
        </p:nvSpPr>
        <p:spPr>
          <a:xfrm>
            <a:off x="841248" y="256032"/>
            <a:ext cx="10506456" cy="1014984"/>
          </a:xfrm>
          <a:prstGeom prst="ellipse">
            <a:avLst/>
          </a:prstGeom>
        </p:spPr>
        <p:txBody>
          <a:bodyPr vert="horz" lIns="91440" tIns="45720" rIns="91440" bIns="45720" rtlCol="0" anchor="b">
            <a:normAutofit/>
          </a:bodyPr>
          <a:lstStyle/>
          <a:p>
            <a:r>
              <a:rPr lang="en-US" sz="3700" kern="1200">
                <a:latin typeface="+mj-lt"/>
                <a:ea typeface="+mj-ea"/>
                <a:cs typeface="+mj-cs"/>
              </a:rPr>
              <a:t>Comparison of Boosting Algorithms</a:t>
            </a:r>
          </a:p>
        </p:txBody>
      </p:sp>
      <p:sp>
        <p:nvSpPr>
          <p:cNvPr id="119" name="Rectangle 10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4" name="Rectangle 10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FA24721C-62E8-1A86-EB3B-625D3845F3CB}"/>
              </a:ext>
            </a:extLst>
          </p:cNvPr>
          <p:cNvGraphicFramePr>
            <a:graphicFrameLocks noGrp="1"/>
          </p:cNvGraphicFramePr>
          <p:nvPr>
            <p:ph idx="1"/>
            <p:extLst>
              <p:ext uri="{D42A27DB-BD31-4B8C-83A1-F6EECF244321}">
                <p14:modId xmlns:p14="http://schemas.microsoft.com/office/powerpoint/2010/main" val="1207495046"/>
              </p:ext>
            </p:extLst>
          </p:nvPr>
        </p:nvGraphicFramePr>
        <p:xfrm>
          <a:off x="838200" y="2183064"/>
          <a:ext cx="10515602" cy="3843935"/>
        </p:xfrm>
        <a:graphic>
          <a:graphicData uri="http://schemas.openxmlformats.org/drawingml/2006/table">
            <a:tbl>
              <a:tblPr>
                <a:noFill/>
              </a:tblPr>
              <a:tblGrid>
                <a:gridCol w="1326036">
                  <a:extLst>
                    <a:ext uri="{9D8B030D-6E8A-4147-A177-3AD203B41FA5}">
                      <a16:colId xmlns:a16="http://schemas.microsoft.com/office/drawing/2014/main" val="88294959"/>
                    </a:ext>
                  </a:extLst>
                </a:gridCol>
                <a:gridCol w="1491559">
                  <a:extLst>
                    <a:ext uri="{9D8B030D-6E8A-4147-A177-3AD203B41FA5}">
                      <a16:colId xmlns:a16="http://schemas.microsoft.com/office/drawing/2014/main" val="3275192754"/>
                    </a:ext>
                  </a:extLst>
                </a:gridCol>
                <a:gridCol w="1607249">
                  <a:extLst>
                    <a:ext uri="{9D8B030D-6E8A-4147-A177-3AD203B41FA5}">
                      <a16:colId xmlns:a16="http://schemas.microsoft.com/office/drawing/2014/main" val="4049508026"/>
                    </a:ext>
                  </a:extLst>
                </a:gridCol>
                <a:gridCol w="1512917">
                  <a:extLst>
                    <a:ext uri="{9D8B030D-6E8A-4147-A177-3AD203B41FA5}">
                      <a16:colId xmlns:a16="http://schemas.microsoft.com/office/drawing/2014/main" val="979618584"/>
                    </a:ext>
                  </a:extLst>
                </a:gridCol>
                <a:gridCol w="2089580">
                  <a:extLst>
                    <a:ext uri="{9D8B030D-6E8A-4147-A177-3AD203B41FA5}">
                      <a16:colId xmlns:a16="http://schemas.microsoft.com/office/drawing/2014/main" val="3338267864"/>
                    </a:ext>
                  </a:extLst>
                </a:gridCol>
                <a:gridCol w="2488261">
                  <a:extLst>
                    <a:ext uri="{9D8B030D-6E8A-4147-A177-3AD203B41FA5}">
                      <a16:colId xmlns:a16="http://schemas.microsoft.com/office/drawing/2014/main" val="1893196555"/>
                    </a:ext>
                  </a:extLst>
                </a:gridCol>
              </a:tblGrid>
              <a:tr h="298962">
                <a:tc>
                  <a:txBody>
                    <a:bodyPr/>
                    <a:lstStyle/>
                    <a:p>
                      <a:r>
                        <a:rPr lang="en-US" sz="1100" b="1" cap="none" spc="0">
                          <a:solidFill>
                            <a:schemeClr val="tx1"/>
                          </a:solidFill>
                        </a:rPr>
                        <a:t>Criteria</a:t>
                      </a:r>
                      <a:endParaRPr lang="en-US" sz="1100" cap="none" spc="0">
                        <a:solidFill>
                          <a:schemeClr val="tx1"/>
                        </a:solidFill>
                      </a:endParaRPr>
                    </a:p>
                  </a:txBody>
                  <a:tcPr marL="52780" marR="37701" marT="11690" marB="75401" anchor="ctr">
                    <a:lnL w="12700" cmpd="sng">
                      <a:noFill/>
                      <a:prstDash val="solid"/>
                    </a:lnL>
                    <a:lnR w="12700" cmpd="sng">
                      <a:noFill/>
                      <a:prstDash val="solid"/>
                    </a:lnR>
                    <a:lnT w="12700" cap="flat" cmpd="sng" algn="ctr">
                      <a:solidFill>
                        <a:schemeClr val="tx1"/>
                      </a:solidFill>
                      <a:prstDash val="solid"/>
                    </a:lnT>
                    <a:lnB w="12700" cmpd="sng">
                      <a:noFill/>
                      <a:prstDash val="solid"/>
                    </a:lnB>
                    <a:noFill/>
                  </a:tcPr>
                </a:tc>
                <a:tc>
                  <a:txBody>
                    <a:bodyPr/>
                    <a:lstStyle/>
                    <a:p>
                      <a:r>
                        <a:rPr lang="en-US" sz="1100" b="1" cap="none" spc="0">
                          <a:solidFill>
                            <a:schemeClr val="tx1"/>
                          </a:solidFill>
                        </a:rPr>
                        <a:t>AdaBoost</a:t>
                      </a:r>
                      <a:endParaRPr lang="en-US" sz="1100" cap="none" spc="0">
                        <a:solidFill>
                          <a:schemeClr val="tx1"/>
                        </a:solidFill>
                      </a:endParaRPr>
                    </a:p>
                  </a:txBody>
                  <a:tcPr marL="52780" marR="37701" marT="11690" marB="75401" anchor="ctr">
                    <a:lnL w="12700" cmpd="sng">
                      <a:noFill/>
                      <a:prstDash val="solid"/>
                    </a:lnL>
                    <a:lnR w="12700" cmpd="sng">
                      <a:noFill/>
                      <a:prstDash val="solid"/>
                    </a:lnR>
                    <a:lnT w="12700" cap="flat" cmpd="sng" algn="ctr">
                      <a:solidFill>
                        <a:schemeClr val="tx1"/>
                      </a:solidFill>
                      <a:prstDash val="solid"/>
                    </a:lnT>
                    <a:lnB w="12700" cmpd="sng">
                      <a:noFill/>
                      <a:prstDash val="solid"/>
                    </a:lnB>
                    <a:noFill/>
                  </a:tcPr>
                </a:tc>
                <a:tc>
                  <a:txBody>
                    <a:bodyPr/>
                    <a:lstStyle/>
                    <a:p>
                      <a:r>
                        <a:rPr lang="en-US" sz="1100" b="1" cap="none" spc="0">
                          <a:solidFill>
                            <a:schemeClr val="tx1"/>
                          </a:solidFill>
                        </a:rPr>
                        <a:t>Gradient Boosting</a:t>
                      </a:r>
                      <a:endParaRPr lang="en-US" sz="1100" cap="none" spc="0">
                        <a:solidFill>
                          <a:schemeClr val="tx1"/>
                        </a:solidFill>
                      </a:endParaRPr>
                    </a:p>
                  </a:txBody>
                  <a:tcPr marL="52780" marR="37701" marT="11690" marB="75401" anchor="ctr">
                    <a:lnL w="12700" cmpd="sng">
                      <a:noFill/>
                      <a:prstDash val="solid"/>
                    </a:lnL>
                    <a:lnR w="12700" cmpd="sng">
                      <a:noFill/>
                      <a:prstDash val="solid"/>
                    </a:lnR>
                    <a:lnT w="12700" cap="flat" cmpd="sng" algn="ctr">
                      <a:solidFill>
                        <a:schemeClr val="tx1"/>
                      </a:solidFill>
                      <a:prstDash val="solid"/>
                    </a:lnT>
                    <a:lnB w="12700" cmpd="sng">
                      <a:noFill/>
                      <a:prstDash val="solid"/>
                    </a:lnB>
                    <a:noFill/>
                  </a:tcPr>
                </a:tc>
                <a:tc>
                  <a:txBody>
                    <a:bodyPr/>
                    <a:lstStyle/>
                    <a:p>
                      <a:r>
                        <a:rPr lang="en-US" sz="1100" b="1" cap="none" spc="0">
                          <a:solidFill>
                            <a:schemeClr val="tx1"/>
                          </a:solidFill>
                        </a:rPr>
                        <a:t>XGBoost</a:t>
                      </a:r>
                      <a:endParaRPr lang="en-US" sz="1100" cap="none" spc="0">
                        <a:solidFill>
                          <a:schemeClr val="tx1"/>
                        </a:solidFill>
                      </a:endParaRPr>
                    </a:p>
                  </a:txBody>
                  <a:tcPr marL="52780" marR="37701" marT="11690" marB="75401" anchor="ctr">
                    <a:lnL w="12700" cmpd="sng">
                      <a:noFill/>
                      <a:prstDash val="solid"/>
                    </a:lnL>
                    <a:lnR w="12700" cmpd="sng">
                      <a:noFill/>
                      <a:prstDash val="solid"/>
                    </a:lnR>
                    <a:lnT w="12700" cap="flat" cmpd="sng" algn="ctr">
                      <a:solidFill>
                        <a:schemeClr val="tx1"/>
                      </a:solidFill>
                      <a:prstDash val="solid"/>
                    </a:lnT>
                    <a:lnB w="12700" cmpd="sng">
                      <a:noFill/>
                      <a:prstDash val="solid"/>
                    </a:lnB>
                    <a:noFill/>
                  </a:tcPr>
                </a:tc>
                <a:tc>
                  <a:txBody>
                    <a:bodyPr/>
                    <a:lstStyle/>
                    <a:p>
                      <a:r>
                        <a:rPr lang="en-US" sz="1100" b="1" cap="none" spc="0">
                          <a:solidFill>
                            <a:schemeClr val="tx1"/>
                          </a:solidFill>
                        </a:rPr>
                        <a:t>LightGBM</a:t>
                      </a:r>
                      <a:endParaRPr lang="en-US" sz="1100" cap="none" spc="0">
                        <a:solidFill>
                          <a:schemeClr val="tx1"/>
                        </a:solidFill>
                      </a:endParaRPr>
                    </a:p>
                  </a:txBody>
                  <a:tcPr marL="52780" marR="37701" marT="11690" marB="75401" anchor="ctr">
                    <a:lnL w="12700" cmpd="sng">
                      <a:noFill/>
                      <a:prstDash val="solid"/>
                    </a:lnL>
                    <a:lnR w="12700" cmpd="sng">
                      <a:noFill/>
                      <a:prstDash val="solid"/>
                    </a:lnR>
                    <a:lnT w="12700" cap="flat" cmpd="sng" algn="ctr">
                      <a:solidFill>
                        <a:schemeClr val="tx1"/>
                      </a:solidFill>
                      <a:prstDash val="solid"/>
                    </a:lnT>
                    <a:lnB w="12700" cmpd="sng">
                      <a:noFill/>
                      <a:prstDash val="solid"/>
                    </a:lnB>
                    <a:noFill/>
                  </a:tcPr>
                </a:tc>
                <a:tc>
                  <a:txBody>
                    <a:bodyPr/>
                    <a:lstStyle/>
                    <a:p>
                      <a:r>
                        <a:rPr lang="en-US" sz="1100" b="1" cap="none" spc="0">
                          <a:solidFill>
                            <a:schemeClr val="tx1"/>
                          </a:solidFill>
                        </a:rPr>
                        <a:t>CatBoost</a:t>
                      </a:r>
                      <a:endParaRPr lang="en-US" sz="1100" cap="none" spc="0">
                        <a:solidFill>
                          <a:schemeClr val="tx1"/>
                        </a:solidFill>
                      </a:endParaRPr>
                    </a:p>
                  </a:txBody>
                  <a:tcPr marL="52780" marR="37701" marT="11690" marB="75401" anchor="ctr">
                    <a:lnL w="12700" cmpd="sng">
                      <a:noFill/>
                      <a:prstDash val="solid"/>
                    </a:lnL>
                    <a:lnR w="12700" cmpd="sng">
                      <a:noFill/>
                      <a:prstDash val="solid"/>
                    </a:lnR>
                    <a:lnT w="12700" cap="flat" cmpd="sng" algn="ctr">
                      <a:solidFill>
                        <a:schemeClr val="tx1"/>
                      </a:solidFill>
                      <a:prstDash val="solid"/>
                    </a:lnT>
                    <a:lnB w="12700" cmpd="sng">
                      <a:noFill/>
                      <a:prstDash val="solid"/>
                    </a:lnB>
                    <a:noFill/>
                  </a:tcPr>
                </a:tc>
                <a:extLst>
                  <a:ext uri="{0D108BD9-81ED-4DB2-BD59-A6C34878D82A}">
                    <a16:rowId xmlns:a16="http://schemas.microsoft.com/office/drawing/2014/main" val="1204265811"/>
                  </a:ext>
                </a:extLst>
              </a:tr>
              <a:tr h="298962">
                <a:tc>
                  <a:txBody>
                    <a:bodyPr/>
                    <a:lstStyle/>
                    <a:p>
                      <a:r>
                        <a:rPr lang="en-US" sz="1100" b="1" cap="none" spc="0">
                          <a:solidFill>
                            <a:schemeClr val="tx1"/>
                          </a:solidFill>
                        </a:rPr>
                        <a:t>Speed</a:t>
                      </a:r>
                      <a:endParaRPr lang="en-US" sz="1100" cap="none" spc="0">
                        <a:solidFill>
                          <a:schemeClr val="tx1"/>
                        </a:solidFill>
                      </a:endParaRP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Moderate</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Slow</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Fast</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Very Fast</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Moderate</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21093490"/>
                  </a:ext>
                </a:extLst>
              </a:tr>
              <a:tr h="298962">
                <a:tc>
                  <a:txBody>
                    <a:bodyPr/>
                    <a:lstStyle/>
                    <a:p>
                      <a:r>
                        <a:rPr lang="en-US" sz="1100" b="1" cap="none" spc="0">
                          <a:solidFill>
                            <a:schemeClr val="tx1"/>
                          </a:solidFill>
                        </a:rPr>
                        <a:t>Accuracy</a:t>
                      </a:r>
                      <a:endParaRPr lang="en-US" sz="1100" cap="none" spc="0">
                        <a:solidFill>
                          <a:schemeClr val="tx1"/>
                        </a:solidFill>
                      </a:endParaRP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Moderate</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High</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Very High</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High</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High</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5127552"/>
                  </a:ext>
                </a:extLst>
              </a:tr>
              <a:tr h="298962">
                <a:tc>
                  <a:txBody>
                    <a:bodyPr/>
                    <a:lstStyle/>
                    <a:p>
                      <a:r>
                        <a:rPr lang="en-US" sz="1100" b="1" cap="none" spc="0">
                          <a:solidFill>
                            <a:schemeClr val="tx1"/>
                          </a:solidFill>
                        </a:rPr>
                        <a:t>Memory Usage</a:t>
                      </a:r>
                      <a:endParaRPr lang="en-US" sz="1100" cap="none" spc="0">
                        <a:solidFill>
                          <a:schemeClr val="tx1"/>
                        </a:solidFill>
                      </a:endParaRP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Low</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High</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Moderate</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Low</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Moderate</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000854396"/>
                  </a:ext>
                </a:extLst>
              </a:tr>
              <a:tr h="469825">
                <a:tc>
                  <a:txBody>
                    <a:bodyPr/>
                    <a:lstStyle/>
                    <a:p>
                      <a:r>
                        <a:rPr lang="en-US" sz="1100" b="1" cap="none" spc="0">
                          <a:solidFill>
                            <a:schemeClr val="tx1"/>
                          </a:solidFill>
                        </a:rPr>
                        <a:t>Handling of Categorical Data</a:t>
                      </a:r>
                      <a:endParaRPr lang="en-US" sz="1100" cap="none" spc="0">
                        <a:solidFill>
                          <a:schemeClr val="tx1"/>
                        </a:solidFill>
                      </a:endParaRP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Requires preprocessing</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Requires preprocessing</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Requires preprocessing</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Requires preprocessing</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Excellent (built-in support)</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39952682"/>
                  </a:ext>
                </a:extLst>
              </a:tr>
              <a:tr h="469825">
                <a:tc>
                  <a:txBody>
                    <a:bodyPr/>
                    <a:lstStyle/>
                    <a:p>
                      <a:r>
                        <a:rPr lang="en-US" sz="1100" b="1" cap="none" spc="0">
                          <a:solidFill>
                            <a:schemeClr val="tx1"/>
                          </a:solidFill>
                        </a:rPr>
                        <a:t>Robustness to Overfitting</a:t>
                      </a:r>
                      <a:endParaRPr lang="en-US" sz="1100" cap="none" spc="0">
                        <a:solidFill>
                          <a:schemeClr val="tx1"/>
                        </a:solidFill>
                      </a:endParaRP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Low</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Moderate to high (with tuning)</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High (due to regularization)</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High (due to leaf-wise growth)</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High (due to ordered boosting)</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161898201"/>
                  </a:ext>
                </a:extLst>
              </a:tr>
              <a:tr h="298962">
                <a:tc>
                  <a:txBody>
                    <a:bodyPr/>
                    <a:lstStyle/>
                    <a:p>
                      <a:r>
                        <a:rPr lang="en-US" sz="1100" b="1" cap="none" spc="0">
                          <a:solidFill>
                            <a:schemeClr val="tx1"/>
                          </a:solidFill>
                        </a:rPr>
                        <a:t>Complexity</a:t>
                      </a:r>
                      <a:endParaRPr lang="en-US" sz="1100" cap="none" spc="0">
                        <a:solidFill>
                          <a:schemeClr val="tx1"/>
                        </a:solidFill>
                      </a:endParaRP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Simple</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Moderate</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Complex</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Moderate</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Moderate</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00916778"/>
                  </a:ext>
                </a:extLst>
              </a:tr>
              <a:tr h="469825">
                <a:tc>
                  <a:txBody>
                    <a:bodyPr/>
                    <a:lstStyle/>
                    <a:p>
                      <a:r>
                        <a:rPr lang="en-US" sz="1100" b="1" cap="none" spc="0">
                          <a:solidFill>
                            <a:schemeClr val="tx1"/>
                          </a:solidFill>
                        </a:rPr>
                        <a:t>Training Method</a:t>
                      </a:r>
                      <a:endParaRPr lang="en-US" sz="1100" cap="none" spc="0">
                        <a:solidFill>
                          <a:schemeClr val="tx1"/>
                        </a:solidFill>
                      </a:endParaRP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Exponential loss minimization</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Gradient descent on residuals</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Regularized gradient boosting</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Histogram-based algorithms</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Ordered boosting with categorical feature support</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904909084"/>
                  </a:ext>
                </a:extLst>
              </a:tr>
              <a:tr h="469825">
                <a:tc>
                  <a:txBody>
                    <a:bodyPr/>
                    <a:lstStyle/>
                    <a:p>
                      <a:r>
                        <a:rPr lang="en-US" sz="1100" b="1" cap="none" spc="0">
                          <a:solidFill>
                            <a:schemeClr val="tx1"/>
                          </a:solidFill>
                        </a:rPr>
                        <a:t>Scalability</a:t>
                      </a:r>
                      <a:endParaRPr lang="en-US" sz="1100" cap="none" spc="0">
                        <a:solidFill>
                          <a:schemeClr val="tx1"/>
                        </a:solidFill>
                      </a:endParaRP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Limited to smaller datasets</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Scalable but slow</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Highly scalable</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Highly scalable</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Scalable</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032172932"/>
                  </a:ext>
                </a:extLst>
              </a:tr>
              <a:tr h="469825">
                <a:tc>
                  <a:txBody>
                    <a:bodyPr/>
                    <a:lstStyle/>
                    <a:p>
                      <a:r>
                        <a:rPr lang="en-US" sz="1100" b="1" cap="none" spc="0">
                          <a:solidFill>
                            <a:schemeClr val="tx1"/>
                          </a:solidFill>
                        </a:rPr>
                        <a:t>Use Cases</a:t>
                      </a:r>
                      <a:endParaRPr lang="en-US" sz="1100" cap="none" spc="0">
                        <a:solidFill>
                          <a:schemeClr val="tx1"/>
                        </a:solidFill>
                      </a:endParaRP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Binary classification, regression</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Classification, regression</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Competitions, large datasets</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Large-scale datasets, high dimensional data</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US" sz="1100" cap="none" spc="0">
                          <a:solidFill>
                            <a:schemeClr val="tx1"/>
                          </a:solidFill>
                        </a:rPr>
                        <a:t>Categorical data, general regression and classification</a:t>
                      </a:r>
                    </a:p>
                  </a:txBody>
                  <a:tcPr marL="52780" marR="37701" marT="11690" marB="7540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75278984"/>
                  </a:ext>
                </a:extLst>
              </a:tr>
            </a:tbl>
          </a:graphicData>
        </a:graphic>
      </p:graphicFrame>
    </p:spTree>
    <p:extLst>
      <p:ext uri="{BB962C8B-B14F-4D97-AF65-F5344CB8AC3E}">
        <p14:creationId xmlns:p14="http://schemas.microsoft.com/office/powerpoint/2010/main" val="1837539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32DF3D-3F59-481D-A237-77C31AD49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7D6D36-AEB7-4A7F-01A9-DEA6DB40627D}"/>
              </a:ext>
            </a:extLst>
          </p:cNvPr>
          <p:cNvSpPr>
            <a:spLocks noGrp="1"/>
          </p:cNvSpPr>
          <p:nvPr>
            <p:ph type="title"/>
          </p:nvPr>
        </p:nvSpPr>
        <p:spPr>
          <a:xfrm>
            <a:off x="841248" y="643467"/>
            <a:ext cx="3840480" cy="5571066"/>
          </a:xfrm>
        </p:spPr>
        <p:txBody>
          <a:bodyPr anchor="ctr">
            <a:normAutofit/>
          </a:bodyPr>
          <a:lstStyle/>
          <a:p>
            <a:r>
              <a:rPr lang="en-US" sz="5400"/>
              <a:t>Applications of Boosting in Regression</a:t>
            </a:r>
          </a:p>
        </p:txBody>
      </p:sp>
      <p:sp>
        <p:nvSpPr>
          <p:cNvPr id="10" name="Freeform: Shape 9">
            <a:extLst>
              <a:ext uri="{FF2B5EF4-FFF2-40B4-BE49-F238E27FC236}">
                <a16:creationId xmlns:a16="http://schemas.microsoft.com/office/drawing/2014/main" id="{32F02326-30C4-4095-988F-932A425AE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9686" y="0"/>
            <a:ext cx="7152315" cy="6858000"/>
          </a:xfrm>
          <a:custGeom>
            <a:avLst/>
            <a:gdLst>
              <a:gd name="connsiteX0" fmla="*/ 17101 w 7152315"/>
              <a:gd name="connsiteY0" fmla="*/ 0 h 6858000"/>
              <a:gd name="connsiteX1" fmla="*/ 7152315 w 7152315"/>
              <a:gd name="connsiteY1" fmla="*/ 0 h 6858000"/>
              <a:gd name="connsiteX2" fmla="*/ 7152315 w 7152315"/>
              <a:gd name="connsiteY2" fmla="*/ 6858000 h 6858000"/>
              <a:gd name="connsiteX3" fmla="*/ 15999 w 7152315"/>
              <a:gd name="connsiteY3" fmla="*/ 6858000 h 6858000"/>
              <a:gd name="connsiteX4" fmla="*/ 9729 w 7152315"/>
              <a:gd name="connsiteY4" fmla="*/ 6734157 h 6858000"/>
              <a:gd name="connsiteX5" fmla="*/ 15819 w 7152315"/>
              <a:gd name="connsiteY5" fmla="*/ 6122264 h 6858000"/>
              <a:gd name="connsiteX6" fmla="*/ 11379 w 7152315"/>
              <a:gd name="connsiteY6" fmla="*/ 5614784 h 6858000"/>
              <a:gd name="connsiteX7" fmla="*/ 20006 w 7152315"/>
              <a:gd name="connsiteY7" fmla="*/ 5204359 h 6858000"/>
              <a:gd name="connsiteX8" fmla="*/ 16962 w 7152315"/>
              <a:gd name="connsiteY8" fmla="*/ 4811696 h 6858000"/>
              <a:gd name="connsiteX9" fmla="*/ 13409 w 7152315"/>
              <a:gd name="connsiteY9" fmla="*/ 4358135 h 6858000"/>
              <a:gd name="connsiteX10" fmla="*/ 12774 w 7152315"/>
              <a:gd name="connsiteY10" fmla="*/ 4038423 h 6858000"/>
              <a:gd name="connsiteX11" fmla="*/ 10110 w 7152315"/>
              <a:gd name="connsiteY11" fmla="*/ 3630663 h 6858000"/>
              <a:gd name="connsiteX12" fmla="*/ 16581 w 7152315"/>
              <a:gd name="connsiteY12" fmla="*/ 3275427 h 6858000"/>
              <a:gd name="connsiteX13" fmla="*/ 27872 w 7152315"/>
              <a:gd name="connsiteY13" fmla="*/ 2871219 h 6858000"/>
              <a:gd name="connsiteX14" fmla="*/ 17596 w 7152315"/>
              <a:gd name="connsiteY14" fmla="*/ 2235600 h 6858000"/>
              <a:gd name="connsiteX15" fmla="*/ 14170 w 7152315"/>
              <a:gd name="connsiteY15" fmla="*/ 1894827 h 6858000"/>
              <a:gd name="connsiteX16" fmla="*/ 11632 w 7152315"/>
              <a:gd name="connsiteY16" fmla="*/ 1603026 h 6858000"/>
              <a:gd name="connsiteX17" fmla="*/ 14551 w 7152315"/>
              <a:gd name="connsiteY17" fmla="*/ 1307799 h 6858000"/>
              <a:gd name="connsiteX18" fmla="*/ 14551 w 7152315"/>
              <a:gd name="connsiteY18" fmla="*/ 887733 h 6858000"/>
              <a:gd name="connsiteX19" fmla="*/ 849 w 7152315"/>
              <a:gd name="connsiteY19" fmla="*/ 349169 h 6858000"/>
              <a:gd name="connsiteX20" fmla="*/ 1404 w 7152315"/>
              <a:gd name="connsiteY20" fmla="*/ 1605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52315" h="6858000">
                <a:moveTo>
                  <a:pt x="17101" y="0"/>
                </a:moveTo>
                <a:lnTo>
                  <a:pt x="7152315" y="0"/>
                </a:lnTo>
                <a:lnTo>
                  <a:pt x="7152315" y="6858000"/>
                </a:lnTo>
                <a:lnTo>
                  <a:pt x="15999" y="6858000"/>
                </a:lnTo>
                <a:lnTo>
                  <a:pt x="9729" y="6734157"/>
                </a:lnTo>
                <a:cubicBezTo>
                  <a:pt x="5924" y="6530150"/>
                  <a:pt x="12521" y="6326271"/>
                  <a:pt x="15819" y="6122264"/>
                </a:cubicBezTo>
                <a:cubicBezTo>
                  <a:pt x="18484" y="5952766"/>
                  <a:pt x="-1689" y="5783013"/>
                  <a:pt x="11379" y="5614784"/>
                </a:cubicBezTo>
                <a:cubicBezTo>
                  <a:pt x="22112" y="5478259"/>
                  <a:pt x="24992" y="5341214"/>
                  <a:pt x="20006" y="5204359"/>
                </a:cubicBezTo>
                <a:cubicBezTo>
                  <a:pt x="14932" y="5073429"/>
                  <a:pt x="13917" y="4942537"/>
                  <a:pt x="16962" y="4811696"/>
                </a:cubicBezTo>
                <a:cubicBezTo>
                  <a:pt x="20640" y="4660467"/>
                  <a:pt x="16962" y="4509238"/>
                  <a:pt x="13409" y="4358135"/>
                </a:cubicBezTo>
                <a:cubicBezTo>
                  <a:pt x="10872" y="4251565"/>
                  <a:pt x="10998" y="4144994"/>
                  <a:pt x="12774" y="4038423"/>
                </a:cubicBezTo>
                <a:cubicBezTo>
                  <a:pt x="15185" y="3902545"/>
                  <a:pt x="19879" y="3766540"/>
                  <a:pt x="10110" y="3630663"/>
                </a:cubicBezTo>
                <a:cubicBezTo>
                  <a:pt x="1178" y="3512306"/>
                  <a:pt x="3347" y="3393378"/>
                  <a:pt x="16581" y="3275427"/>
                </a:cubicBezTo>
                <a:cubicBezTo>
                  <a:pt x="33403" y="3141377"/>
                  <a:pt x="37183" y="3006006"/>
                  <a:pt x="27872" y="2871219"/>
                </a:cubicBezTo>
                <a:cubicBezTo>
                  <a:pt x="11315" y="2659765"/>
                  <a:pt x="7890" y="2447486"/>
                  <a:pt x="17596" y="2235600"/>
                </a:cubicBezTo>
                <a:cubicBezTo>
                  <a:pt x="22797" y="2122038"/>
                  <a:pt x="21655" y="2008261"/>
                  <a:pt x="14170" y="1894827"/>
                </a:cubicBezTo>
                <a:cubicBezTo>
                  <a:pt x="8144" y="1797670"/>
                  <a:pt x="7294" y="1700272"/>
                  <a:pt x="11632" y="1603026"/>
                </a:cubicBezTo>
                <a:cubicBezTo>
                  <a:pt x="15566" y="1504575"/>
                  <a:pt x="17215" y="1406124"/>
                  <a:pt x="14551" y="1307799"/>
                </a:cubicBezTo>
                <a:cubicBezTo>
                  <a:pt x="10872" y="1168242"/>
                  <a:pt x="10110" y="1027798"/>
                  <a:pt x="14551" y="887733"/>
                </a:cubicBezTo>
                <a:cubicBezTo>
                  <a:pt x="20894" y="708085"/>
                  <a:pt x="3132" y="528817"/>
                  <a:pt x="849" y="349169"/>
                </a:cubicBezTo>
                <a:cubicBezTo>
                  <a:pt x="24" y="286241"/>
                  <a:pt x="-769" y="223346"/>
                  <a:pt x="1404" y="1605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AB16013-B01B-3741-6A34-6F784FAB4AA9}"/>
              </a:ext>
            </a:extLst>
          </p:cNvPr>
          <p:cNvSpPr>
            <a:spLocks noGrp="1"/>
          </p:cNvSpPr>
          <p:nvPr>
            <p:ph idx="1"/>
          </p:nvPr>
        </p:nvSpPr>
        <p:spPr>
          <a:xfrm>
            <a:off x="5568696" y="643467"/>
            <a:ext cx="5788152" cy="5571066"/>
          </a:xfrm>
        </p:spPr>
        <p:txBody>
          <a:bodyPr anchor="ctr">
            <a:normAutofit/>
          </a:bodyPr>
          <a:lstStyle/>
          <a:p>
            <a:r>
              <a:rPr lang="en-US" sz="2200" b="1">
                <a:solidFill>
                  <a:srgbClr val="FFFFFF"/>
                </a:solidFill>
              </a:rPr>
              <a:t>Use Cases</a:t>
            </a:r>
            <a:r>
              <a:rPr lang="en-US" sz="2200">
                <a:solidFill>
                  <a:srgbClr val="FFFFFF"/>
                </a:solidFill>
              </a:rPr>
              <a:t>:</a:t>
            </a:r>
          </a:p>
          <a:p>
            <a:pPr lvl="1">
              <a:buFont typeface="+mj-lt"/>
              <a:buAutoNum type="arabicPeriod"/>
            </a:pPr>
            <a:r>
              <a:rPr lang="en-US" sz="2200">
                <a:solidFill>
                  <a:srgbClr val="FFFFFF"/>
                </a:solidFill>
              </a:rPr>
              <a:t>Predicting house prices.</a:t>
            </a:r>
          </a:p>
          <a:p>
            <a:pPr lvl="1">
              <a:buFont typeface="+mj-lt"/>
              <a:buAutoNum type="arabicPeriod"/>
            </a:pPr>
            <a:r>
              <a:rPr lang="en-US" sz="2200">
                <a:solidFill>
                  <a:srgbClr val="FFFFFF"/>
                </a:solidFill>
              </a:rPr>
              <a:t>Forecasting sales.</a:t>
            </a:r>
          </a:p>
          <a:p>
            <a:pPr lvl="1">
              <a:buFont typeface="+mj-lt"/>
              <a:buAutoNum type="arabicPeriod"/>
            </a:pPr>
            <a:r>
              <a:rPr lang="en-US" sz="2200">
                <a:solidFill>
                  <a:srgbClr val="FFFFFF"/>
                </a:solidFill>
              </a:rPr>
              <a:t>Modeling customer churn.</a:t>
            </a:r>
          </a:p>
          <a:p>
            <a:pPr lvl="1">
              <a:buFont typeface="+mj-lt"/>
              <a:buAutoNum type="arabicPeriod"/>
            </a:pPr>
            <a:r>
              <a:rPr lang="en-US" sz="2200">
                <a:solidFill>
                  <a:srgbClr val="FFFFFF"/>
                </a:solidFill>
              </a:rPr>
              <a:t>Financial market predictions.</a:t>
            </a:r>
          </a:p>
          <a:p>
            <a:endParaRPr lang="en-US" sz="2200">
              <a:solidFill>
                <a:srgbClr val="FFFFFF"/>
              </a:solidFill>
            </a:endParaRPr>
          </a:p>
        </p:txBody>
      </p:sp>
    </p:spTree>
    <p:extLst>
      <p:ext uri="{BB962C8B-B14F-4D97-AF65-F5344CB8AC3E}">
        <p14:creationId xmlns:p14="http://schemas.microsoft.com/office/powerpoint/2010/main" val="1343109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833C14-2BC9-4DE8-868D-B963F3A22AC6}"/>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Practical Considerations</a:t>
            </a:r>
          </a:p>
        </p:txBody>
      </p:sp>
      <p:sp>
        <p:nvSpPr>
          <p:cNvPr id="15" name="Rectangle: Rounded Corners 11">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Rectangle 1">
            <a:extLst>
              <a:ext uri="{FF2B5EF4-FFF2-40B4-BE49-F238E27FC236}">
                <a16:creationId xmlns:a16="http://schemas.microsoft.com/office/drawing/2014/main" id="{E70067E4-C2AA-4337-A7C6-D2C1DFDD54BA}"/>
              </a:ext>
            </a:extLst>
          </p:cNvPr>
          <p:cNvGraphicFramePr>
            <a:graphicFrameLocks noGrp="1"/>
          </p:cNvGraphicFramePr>
          <p:nvPr>
            <p:ph idx="1"/>
            <p:extLst>
              <p:ext uri="{D42A27DB-BD31-4B8C-83A1-F6EECF244321}">
                <p14:modId xmlns:p14="http://schemas.microsoft.com/office/powerpoint/2010/main" val="2969476816"/>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7735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5C25-6EA1-07E1-4C0F-8BA32929C2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50A285-E045-6E4C-AF95-EF612075E1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03968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CC6BB2-28F8-4405-829D-0562733BE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5C2E53F0-AD54-4A55-99A0-EC896CE3C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FEFEF"/>
            </a:solidFill>
          </a:ln>
          <a:effectLst>
            <a:outerShdw blurRad="889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D15F19F8-85EE-477A-ACBA-4B6D0697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5C32DD-42EA-E57D-02C2-9850A943D8D5}"/>
              </a:ext>
            </a:extLst>
          </p:cNvPr>
          <p:cNvSpPr>
            <a:spLocks noGrp="1"/>
          </p:cNvSpPr>
          <p:nvPr>
            <p:ph type="title"/>
          </p:nvPr>
        </p:nvSpPr>
        <p:spPr>
          <a:xfrm>
            <a:off x="838200" y="253397"/>
            <a:ext cx="10515600" cy="1273233"/>
          </a:xfrm>
        </p:spPr>
        <p:txBody>
          <a:bodyPr>
            <a:normAutofit/>
          </a:bodyPr>
          <a:lstStyle/>
          <a:p>
            <a:r>
              <a:rPr lang="en-US" sz="4000"/>
              <a:t>Introduction to Boosting</a:t>
            </a:r>
          </a:p>
        </p:txBody>
      </p:sp>
      <p:sp>
        <p:nvSpPr>
          <p:cNvPr id="16" name="Rectangle 15">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797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Rectangle 1">
            <a:extLst>
              <a:ext uri="{FF2B5EF4-FFF2-40B4-BE49-F238E27FC236}">
                <a16:creationId xmlns:a16="http://schemas.microsoft.com/office/drawing/2014/main" id="{0F72FCCD-4D42-3695-D043-DC65F48462F7}"/>
              </a:ext>
            </a:extLst>
          </p:cNvPr>
          <p:cNvGraphicFramePr>
            <a:graphicFrameLocks noGrp="1"/>
          </p:cNvGraphicFramePr>
          <p:nvPr>
            <p:ph idx="1"/>
            <p:extLst>
              <p:ext uri="{D42A27DB-BD31-4B8C-83A1-F6EECF244321}">
                <p14:modId xmlns:p14="http://schemas.microsoft.com/office/powerpoint/2010/main" val="3405081205"/>
              </p:ext>
            </p:extLst>
          </p:nvPr>
        </p:nvGraphicFramePr>
        <p:xfrm>
          <a:off x="838200" y="2184158"/>
          <a:ext cx="10515600" cy="4061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9B7358-D814-F614-13CC-B6251D50FE5D}"/>
              </a:ext>
            </a:extLst>
          </p:cNvPr>
          <p:cNvSpPr>
            <a:spLocks noGrp="1"/>
          </p:cNvSpPr>
          <p:nvPr>
            <p:ph type="title"/>
          </p:nvPr>
        </p:nvSpPr>
        <p:spPr>
          <a:xfrm>
            <a:off x="838200" y="365125"/>
            <a:ext cx="10515600" cy="1325563"/>
          </a:xfrm>
        </p:spPr>
        <p:txBody>
          <a:bodyPr>
            <a:normAutofit/>
          </a:bodyPr>
          <a:lstStyle/>
          <a:p>
            <a:pPr algn="ctr"/>
            <a:r>
              <a:rPr lang="en-US"/>
              <a:t>Simplified Explanation:</a:t>
            </a:r>
          </a:p>
        </p:txBody>
      </p:sp>
      <p:graphicFrame>
        <p:nvGraphicFramePr>
          <p:cNvPr id="28" name="Content Placeholder 2">
            <a:extLst>
              <a:ext uri="{FF2B5EF4-FFF2-40B4-BE49-F238E27FC236}">
                <a16:creationId xmlns:a16="http://schemas.microsoft.com/office/drawing/2014/main" id="{1437A312-02B6-8797-F2C3-EF2016C02A3C}"/>
              </a:ext>
            </a:extLst>
          </p:cNvPr>
          <p:cNvGraphicFramePr>
            <a:graphicFrameLocks noGrp="1"/>
          </p:cNvGraphicFramePr>
          <p:nvPr>
            <p:ph idx="1"/>
            <p:extLst>
              <p:ext uri="{D42A27DB-BD31-4B8C-83A1-F6EECF244321}">
                <p14:modId xmlns:p14="http://schemas.microsoft.com/office/powerpoint/2010/main" val="22770669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5728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CE42D1-7345-E764-9616-6BCB91EDDFD8}"/>
              </a:ext>
            </a:extLst>
          </p:cNvPr>
          <p:cNvSpPr>
            <a:spLocks noGrp="1"/>
          </p:cNvSpPr>
          <p:nvPr>
            <p:ph type="title"/>
          </p:nvPr>
        </p:nvSpPr>
        <p:spPr>
          <a:xfrm>
            <a:off x="841248" y="256032"/>
            <a:ext cx="10506456" cy="1014984"/>
          </a:xfrm>
        </p:spPr>
        <p:txBody>
          <a:bodyPr anchor="b">
            <a:normAutofit/>
          </a:bodyPr>
          <a:lstStyle/>
          <a:p>
            <a:r>
              <a:rPr lang="en-US" b="0" i="0" dirty="0">
                <a:effectLst/>
                <a:latin typeface="DM Sans" pitchFamily="2" charset="0"/>
              </a:rPr>
              <a:t>Here's a simplified details:</a:t>
            </a:r>
            <a:endParaRPr 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A7C612EE-B5A6-B2CC-888E-E6009B155C0B}"/>
              </a:ext>
            </a:extLst>
          </p:cNvPr>
          <p:cNvGraphicFramePr>
            <a:graphicFrameLocks noGrp="1"/>
          </p:cNvGraphicFramePr>
          <p:nvPr>
            <p:ph idx="1"/>
            <p:extLst>
              <p:ext uri="{D42A27DB-BD31-4B8C-83A1-F6EECF244321}">
                <p14:modId xmlns:p14="http://schemas.microsoft.com/office/powerpoint/2010/main" val="252253166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864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9D9CF-F651-3D81-5606-B6701C5ACF68}"/>
              </a:ext>
            </a:extLst>
          </p:cNvPr>
          <p:cNvSpPr>
            <a:spLocks noGrp="1"/>
          </p:cNvSpPr>
          <p:nvPr>
            <p:ph type="title"/>
          </p:nvPr>
        </p:nvSpPr>
        <p:spPr>
          <a:xfrm>
            <a:off x="1171074" y="1396686"/>
            <a:ext cx="3240506" cy="4064628"/>
          </a:xfrm>
        </p:spPr>
        <p:txBody>
          <a:bodyPr>
            <a:normAutofit/>
          </a:bodyPr>
          <a:lstStyle/>
          <a:p>
            <a:r>
              <a:rPr lang="en-US">
                <a:solidFill>
                  <a:srgbClr val="FFFFFF"/>
                </a:solidFill>
              </a:rPr>
              <a:t>Concise on How Boosting Works</a:t>
            </a:r>
          </a:p>
        </p:txBody>
      </p:sp>
      <p:sp>
        <p:nvSpPr>
          <p:cNvPr id="31" name="Arc 1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2"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34444496-952E-FA7D-06D7-DE74CE6BE62D}"/>
              </a:ext>
            </a:extLst>
          </p:cNvPr>
          <p:cNvSpPr>
            <a:spLocks noGrp="1" noChangeArrowheads="1"/>
          </p:cNvSpPr>
          <p:nvPr>
            <p:ph idx="1"/>
          </p:nvPr>
        </p:nvSpPr>
        <p:spPr bwMode="auto">
          <a:xfrm>
            <a:off x="5370153" y="1526033"/>
            <a:ext cx="5536397" cy="393528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effectLst/>
                <a:latin typeface="Arial" panose="020B0604020202020204" pitchFamily="34" charset="0"/>
              </a:rPr>
              <a:t>Concept</a:t>
            </a:r>
            <a:r>
              <a:rPr kumimoji="0" lang="en-US" altLang="en-US" sz="2000" b="0" i="0" u="none" strike="noStrike" cap="none" normalizeH="0" baseline="0">
                <a:ln>
                  <a:noFill/>
                </a:ln>
                <a:effectLst/>
                <a:latin typeface="Arial" panose="020B0604020202020204" pitchFamily="34" charset="0"/>
              </a:rPr>
              <a:t>: Sequentially training weak models, each trying to correct the errors of its predecessor.</a:t>
            </a:r>
          </a:p>
          <a:p>
            <a:pPr marL="0" marR="0" lvl="0" indent="0" defTabSz="914400" rtl="0" eaLnBrk="0" fontAlgn="base" latinLnBrk="0" hangingPunct="0">
              <a:spcBef>
                <a:spcPct val="0"/>
              </a:spcBef>
              <a:spcAft>
                <a:spcPts val="600"/>
              </a:spcAft>
              <a:buClrTx/>
              <a:buSzTx/>
              <a:buFontTx/>
              <a:buChar char="•"/>
              <a:tabLst/>
            </a:pPr>
            <a:endParaRPr kumimoji="0" lang="en-US" altLang="en-US" sz="20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effectLst/>
                <a:latin typeface="Arial" panose="020B0604020202020204" pitchFamily="34" charset="0"/>
              </a:rPr>
              <a:t>Process</a:t>
            </a:r>
            <a:r>
              <a:rPr kumimoji="0" lang="en-US" altLang="en-US" sz="2000" b="0" i="0" u="none" strike="noStrike" cap="none" normalizeH="0" baseline="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AutoNum type="arabicPeriod"/>
              <a:tabLst/>
            </a:pPr>
            <a:r>
              <a:rPr kumimoji="0" lang="en-US" altLang="en-US" sz="2000" b="0" i="0" u="none" strike="noStrike" cap="none" normalizeH="0" baseline="0">
                <a:ln>
                  <a:noFill/>
                </a:ln>
                <a:effectLst/>
                <a:latin typeface="Arial" panose="020B0604020202020204" pitchFamily="34" charset="0"/>
              </a:rPr>
              <a:t>Train a weak model.</a:t>
            </a:r>
          </a:p>
          <a:p>
            <a:pPr marL="0" marR="0" lvl="0" indent="0" defTabSz="914400" rtl="0" eaLnBrk="0" fontAlgn="base" latinLnBrk="0" hangingPunct="0">
              <a:spcBef>
                <a:spcPct val="0"/>
              </a:spcBef>
              <a:spcAft>
                <a:spcPts val="600"/>
              </a:spcAft>
              <a:buClrTx/>
              <a:buSzTx/>
              <a:buFontTx/>
              <a:buAutoNum type="arabicPeriod" startAt="2"/>
              <a:tabLst/>
            </a:pPr>
            <a:r>
              <a:rPr kumimoji="0" lang="en-US" altLang="en-US" sz="2000" b="0" i="0" u="none" strike="noStrike" cap="none" normalizeH="0" baseline="0">
                <a:ln>
                  <a:noFill/>
                </a:ln>
                <a:effectLst/>
                <a:latin typeface="Arial" panose="020B0604020202020204" pitchFamily="34" charset="0"/>
              </a:rPr>
              <a:t>Evaluate and assign higher weights to incorrectly predicted instances.</a:t>
            </a:r>
          </a:p>
          <a:p>
            <a:pPr marL="0" marR="0" lvl="0" indent="0" defTabSz="914400" rtl="0" eaLnBrk="0" fontAlgn="base" latinLnBrk="0" hangingPunct="0">
              <a:spcBef>
                <a:spcPct val="0"/>
              </a:spcBef>
              <a:spcAft>
                <a:spcPts val="600"/>
              </a:spcAft>
              <a:buClrTx/>
              <a:buSzTx/>
              <a:buFontTx/>
              <a:buAutoNum type="arabicPeriod" startAt="3"/>
              <a:tabLst/>
            </a:pPr>
            <a:r>
              <a:rPr kumimoji="0" lang="en-US" altLang="en-US" sz="2000" b="0" i="0" u="none" strike="noStrike" cap="none" normalizeH="0" baseline="0">
                <a:ln>
                  <a:noFill/>
                </a:ln>
                <a:effectLst/>
                <a:latin typeface="Arial" panose="020B0604020202020204" pitchFamily="34" charset="0"/>
              </a:rPr>
              <a:t>Train the next model using these weighted instances.</a:t>
            </a:r>
          </a:p>
          <a:p>
            <a:pPr marL="0" marR="0" lvl="0" indent="0" defTabSz="914400" rtl="0" eaLnBrk="0" fontAlgn="base" latinLnBrk="0" hangingPunct="0">
              <a:spcBef>
                <a:spcPct val="0"/>
              </a:spcBef>
              <a:spcAft>
                <a:spcPts val="600"/>
              </a:spcAft>
              <a:buClrTx/>
              <a:buSzTx/>
              <a:buFontTx/>
              <a:buAutoNum type="arabicPeriod" startAt="4"/>
              <a:tabLst/>
            </a:pPr>
            <a:r>
              <a:rPr kumimoji="0" lang="en-US" altLang="en-US" sz="2000" b="0" i="0" u="none" strike="noStrike" cap="none" normalizeH="0" baseline="0">
                <a:ln>
                  <a:noFill/>
                </a:ln>
                <a:effectLst/>
                <a:latin typeface="Arial" panose="020B0604020202020204" pitchFamily="34" charset="0"/>
              </a:rPr>
              <a:t>Combine the predictions of all models.</a:t>
            </a:r>
          </a:p>
          <a:p>
            <a:pPr marL="0" marR="0" lvl="0" indent="0"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212934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1E53A7-9CC5-E621-6501-5AD59E9F2FB7}"/>
              </a:ext>
            </a:extLst>
          </p:cNvPr>
          <p:cNvPicPr>
            <a:picLocks noChangeAspect="1"/>
          </p:cNvPicPr>
          <p:nvPr/>
        </p:nvPicPr>
        <p:blipFill rotWithShape="1">
          <a:blip r:embed="rId2">
            <a:duotone>
              <a:schemeClr val="bg2">
                <a:shade val="45000"/>
                <a:satMod val="135000"/>
              </a:schemeClr>
              <a:prstClr val="white"/>
            </a:duotone>
          </a:blip>
          <a:srcRect t="25325" b="9457"/>
          <a:stretch/>
        </p:blipFill>
        <p:spPr>
          <a:xfrm>
            <a:off x="20" y="10"/>
            <a:ext cx="12191980" cy="6857990"/>
          </a:xfrm>
          <a:prstGeom prst="rect">
            <a:avLst/>
          </a:prstGeom>
        </p:spPr>
      </p:pic>
      <p:sp>
        <p:nvSpPr>
          <p:cNvPr id="25" name="Rectangle 1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3BD80D-EA19-7702-868B-43C0B7986631}"/>
              </a:ext>
            </a:extLst>
          </p:cNvPr>
          <p:cNvSpPr>
            <a:spLocks noGrp="1"/>
          </p:cNvSpPr>
          <p:nvPr>
            <p:ph type="title"/>
          </p:nvPr>
        </p:nvSpPr>
        <p:spPr>
          <a:xfrm>
            <a:off x="838200" y="365125"/>
            <a:ext cx="10515600" cy="1325563"/>
          </a:xfrm>
        </p:spPr>
        <p:txBody>
          <a:bodyPr>
            <a:normAutofit/>
          </a:bodyPr>
          <a:lstStyle/>
          <a:p>
            <a:r>
              <a:rPr lang="en-US"/>
              <a:t>Types of Boosting Algorithms</a:t>
            </a:r>
            <a:endParaRPr lang="en-US" dirty="0"/>
          </a:p>
        </p:txBody>
      </p:sp>
      <p:graphicFrame>
        <p:nvGraphicFramePr>
          <p:cNvPr id="6" name="Rectangle 1">
            <a:extLst>
              <a:ext uri="{FF2B5EF4-FFF2-40B4-BE49-F238E27FC236}">
                <a16:creationId xmlns:a16="http://schemas.microsoft.com/office/drawing/2014/main" id="{FF693077-CBDC-43C7-4DC0-9413BB02B5AA}"/>
              </a:ext>
            </a:extLst>
          </p:cNvPr>
          <p:cNvGraphicFramePr>
            <a:graphicFrameLocks noGrp="1"/>
          </p:cNvGraphicFramePr>
          <p:nvPr>
            <p:ph idx="1"/>
            <p:extLst>
              <p:ext uri="{D42A27DB-BD31-4B8C-83A1-F6EECF244321}">
                <p14:modId xmlns:p14="http://schemas.microsoft.com/office/powerpoint/2010/main" val="3114752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9173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03F3E3-3BC7-5339-1537-9FB77265CE35}"/>
              </a:ext>
            </a:extLst>
          </p:cNvPr>
          <p:cNvSpPr>
            <a:spLocks noGrp="1"/>
          </p:cNvSpPr>
          <p:nvPr>
            <p:ph type="title"/>
          </p:nvPr>
        </p:nvSpPr>
        <p:spPr>
          <a:xfrm>
            <a:off x="686834" y="1153572"/>
            <a:ext cx="3200400" cy="4461163"/>
          </a:xfrm>
        </p:spPr>
        <p:txBody>
          <a:bodyPr>
            <a:normAutofit/>
          </a:bodyPr>
          <a:lstStyle/>
          <a:p>
            <a:r>
              <a:rPr lang="en-US">
                <a:solidFill>
                  <a:srgbClr val="FFFFFF"/>
                </a:solidFill>
              </a:rPr>
              <a:t>AdaBoost</a:t>
            </a:r>
          </a:p>
        </p:txBody>
      </p:sp>
      <p:sp>
        <p:nvSpPr>
          <p:cNvPr id="27"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7AE47A36-584E-7E45-54D1-F83A450AD68C}"/>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Overview</a:t>
            </a:r>
            <a:r>
              <a:rPr kumimoji="0" lang="en-US" altLang="en-US" b="0" i="0" u="none" strike="noStrike" cap="none" normalizeH="0" baseline="0">
                <a:ln>
                  <a:noFill/>
                </a:ln>
                <a:effectLst/>
                <a:latin typeface="Arial" panose="020B0604020202020204" pitchFamily="34" charset="0"/>
              </a:rPr>
              <a:t>: First successful boosting algorithm, proposed by Freund and Schapire in 1997.</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Mechanism</a:t>
            </a:r>
            <a:r>
              <a:rPr kumimoji="0" lang="en-US" altLang="en-US" b="0" i="0" u="none" strike="noStrike" cap="none" normalizeH="0" baseline="0">
                <a:ln>
                  <a:noFill/>
                </a:ln>
                <a:effectLst/>
                <a:latin typeface="Arial" panose="020B0604020202020204" pitchFamily="34" charset="0"/>
              </a:rPr>
              <a:t>: Uses exponential loss function to update weights.</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Applications</a:t>
            </a:r>
            <a:r>
              <a:rPr kumimoji="0" lang="en-US" altLang="en-US" b="0" i="0" u="none" strike="noStrike" cap="none" normalizeH="0" baseline="0">
                <a:ln>
                  <a:noFill/>
                </a:ln>
                <a:effectLst/>
                <a:latin typeface="Arial" panose="020B0604020202020204" pitchFamily="34" charset="0"/>
              </a:rPr>
              <a:t>: Effective for binary classification and regression tasks.</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Pros</a:t>
            </a:r>
            <a:r>
              <a:rPr kumimoji="0" lang="en-US" altLang="en-US" b="0" i="0" u="none" strike="noStrike" cap="none" normalizeH="0" baseline="0">
                <a:ln>
                  <a:noFill/>
                </a:ln>
                <a:effectLst/>
                <a:latin typeface="Arial" panose="020B0604020202020204" pitchFamily="34" charset="0"/>
              </a:rPr>
              <a:t>: Simple and easy to implement.</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Cons</a:t>
            </a:r>
            <a:r>
              <a:rPr kumimoji="0" lang="en-US" altLang="en-US" b="0" i="0" u="none" strike="noStrike" cap="none" normalizeH="0" baseline="0">
                <a:ln>
                  <a:noFill/>
                </a:ln>
                <a:effectLst/>
                <a:latin typeface="Arial" panose="020B0604020202020204" pitchFamily="34" charset="0"/>
              </a:rPr>
              <a:t>: Sensitive to noisy data and outliers. </a:t>
            </a:r>
          </a:p>
        </p:txBody>
      </p:sp>
    </p:spTree>
    <p:extLst>
      <p:ext uri="{BB962C8B-B14F-4D97-AF65-F5344CB8AC3E}">
        <p14:creationId xmlns:p14="http://schemas.microsoft.com/office/powerpoint/2010/main" val="1577836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62B124-A893-EAA5-C669-7C98E3C7227B}"/>
              </a:ext>
            </a:extLst>
          </p:cNvPr>
          <p:cNvSpPr>
            <a:spLocks noGrp="1"/>
          </p:cNvSpPr>
          <p:nvPr>
            <p:ph type="title"/>
          </p:nvPr>
        </p:nvSpPr>
        <p:spPr>
          <a:xfrm>
            <a:off x="686834" y="1153572"/>
            <a:ext cx="3200400" cy="4461163"/>
          </a:xfrm>
        </p:spPr>
        <p:txBody>
          <a:bodyPr>
            <a:normAutofit/>
          </a:bodyPr>
          <a:lstStyle/>
          <a:p>
            <a:r>
              <a:rPr lang="en-US">
                <a:solidFill>
                  <a:srgbClr val="FFFFFF"/>
                </a:solidFill>
              </a:rPr>
              <a:t>Gradient Boosting</a:t>
            </a:r>
          </a:p>
        </p:txBody>
      </p:sp>
      <p:sp>
        <p:nvSpPr>
          <p:cNvPr id="16"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Rectangle 1">
            <a:extLst>
              <a:ext uri="{FF2B5EF4-FFF2-40B4-BE49-F238E27FC236}">
                <a16:creationId xmlns:a16="http://schemas.microsoft.com/office/drawing/2014/main" id="{50B811D8-0EEB-DC95-41AB-65F392AAF17E}"/>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Overview</a:t>
            </a:r>
            <a:r>
              <a:rPr kumimoji="0" lang="en-US" altLang="en-US" b="0" i="0" u="none" strike="noStrike" cap="none" normalizeH="0" baseline="0">
                <a:ln>
                  <a:noFill/>
                </a:ln>
                <a:effectLst/>
                <a:latin typeface="Arial" panose="020B0604020202020204" pitchFamily="34" charset="0"/>
              </a:rPr>
              <a:t>: Generalized boosting method introduced by Friedman.</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Mechanism</a:t>
            </a:r>
            <a:r>
              <a:rPr kumimoji="0" lang="en-US" altLang="en-US" b="0" i="0" u="none" strike="noStrike" cap="none" normalizeH="0" baseline="0">
                <a:ln>
                  <a:noFill/>
                </a:ln>
                <a:effectLst/>
                <a:latin typeface="Arial" panose="020B0604020202020204" pitchFamily="34" charset="0"/>
              </a:rPr>
              <a:t>: Sequentially fits new models to residuals of the existing models using gradient descent.</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Applications</a:t>
            </a:r>
            <a:r>
              <a:rPr kumimoji="0" lang="en-US" altLang="en-US" b="0" i="0" u="none" strike="noStrike" cap="none" normalizeH="0" baseline="0">
                <a:ln>
                  <a:noFill/>
                </a:ln>
                <a:effectLst/>
                <a:latin typeface="Arial" panose="020B0604020202020204" pitchFamily="34" charset="0"/>
              </a:rPr>
              <a:t>: Widely used in both classification and regression problems.</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Pros</a:t>
            </a:r>
            <a:r>
              <a:rPr kumimoji="0" lang="en-US" altLang="en-US" b="0" i="0" u="none" strike="noStrike" cap="none" normalizeH="0" baseline="0">
                <a:ln>
                  <a:noFill/>
                </a:ln>
                <a:effectLst/>
                <a:latin typeface="Arial" panose="020B0604020202020204" pitchFamily="34" charset="0"/>
              </a:rPr>
              <a:t>: High predictive accuracy.</a:t>
            </a:r>
          </a:p>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a:ln>
                  <a:noFill/>
                </a:ln>
                <a:effectLst/>
                <a:latin typeface="Arial" panose="020B0604020202020204" pitchFamily="34" charset="0"/>
              </a:rPr>
              <a:t>Cons</a:t>
            </a:r>
            <a:r>
              <a:rPr kumimoji="0" lang="en-US" altLang="en-US" b="0" i="0" u="none" strike="noStrike" cap="none" normalizeH="0" baseline="0">
                <a:ln>
                  <a:noFill/>
                </a:ln>
                <a:effectLst/>
                <a:latin typeface="Arial" panose="020B0604020202020204" pitchFamily="34" charset="0"/>
              </a:rPr>
              <a:t>: Can be slow to train and prone to overfitting. </a:t>
            </a:r>
          </a:p>
        </p:txBody>
      </p:sp>
    </p:spTree>
    <p:extLst>
      <p:ext uri="{BB962C8B-B14F-4D97-AF65-F5344CB8AC3E}">
        <p14:creationId xmlns:p14="http://schemas.microsoft.com/office/powerpoint/2010/main" val="167133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4BAB63-F54C-8809-3D1A-70FB8FFB775B}"/>
              </a:ext>
            </a:extLst>
          </p:cNvPr>
          <p:cNvSpPr>
            <a:spLocks noGrp="1"/>
          </p:cNvSpPr>
          <p:nvPr>
            <p:ph type="title"/>
          </p:nvPr>
        </p:nvSpPr>
        <p:spPr>
          <a:xfrm>
            <a:off x="635000" y="640823"/>
            <a:ext cx="3418659" cy="5583148"/>
          </a:xfrm>
        </p:spPr>
        <p:txBody>
          <a:bodyPr anchor="ctr">
            <a:normAutofit/>
          </a:bodyPr>
          <a:lstStyle/>
          <a:p>
            <a:r>
              <a:rPr lang="en-US" sz="5400"/>
              <a:t>XGBoost</a:t>
            </a:r>
          </a:p>
        </p:txBody>
      </p:sp>
      <p:sp>
        <p:nvSpPr>
          <p:cNvPr id="2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Rectangle 1">
            <a:extLst>
              <a:ext uri="{FF2B5EF4-FFF2-40B4-BE49-F238E27FC236}">
                <a16:creationId xmlns:a16="http://schemas.microsoft.com/office/drawing/2014/main" id="{3F63A408-2A4D-E888-5ED6-E3C8A0E62F31}"/>
              </a:ext>
            </a:extLst>
          </p:cNvPr>
          <p:cNvGraphicFramePr>
            <a:graphicFrameLocks noGrp="1"/>
          </p:cNvGraphicFramePr>
          <p:nvPr>
            <p:ph idx="1"/>
            <p:extLst>
              <p:ext uri="{D42A27DB-BD31-4B8C-83A1-F6EECF244321}">
                <p14:modId xmlns:p14="http://schemas.microsoft.com/office/powerpoint/2010/main" val="305377888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1854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927</Words>
  <Application>Microsoft Office PowerPoint</Application>
  <PresentationFormat>Widescreen</PresentationFormat>
  <Paragraphs>131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DM Sans</vt:lpstr>
      <vt:lpstr>Google Sans</vt:lpstr>
      <vt:lpstr>Office Theme</vt:lpstr>
      <vt:lpstr>BOOSTING ALGORITHMS Understanding and Applying Boosting Techniques</vt:lpstr>
      <vt:lpstr>Introduction to Boosting</vt:lpstr>
      <vt:lpstr>Simplified Explanation:</vt:lpstr>
      <vt:lpstr>Here's a simplified details:</vt:lpstr>
      <vt:lpstr>Concise on How Boosting Works</vt:lpstr>
      <vt:lpstr>Types of Boosting Algorithms</vt:lpstr>
      <vt:lpstr>AdaBoost</vt:lpstr>
      <vt:lpstr>Gradient Boosting</vt:lpstr>
      <vt:lpstr>XGBoost</vt:lpstr>
      <vt:lpstr>LightGBM</vt:lpstr>
      <vt:lpstr>CatBoost</vt:lpstr>
      <vt:lpstr>Comparison of Boosting Algorithms</vt:lpstr>
      <vt:lpstr>Applications of Boosting in Regression</vt:lpstr>
      <vt:lpstr>Practical Considerations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ALGORITHMS</dc:title>
  <dc:creator>Bakthavatchalam, Sharath Kumar</dc:creator>
  <cp:lastModifiedBy>Bakthavatchalam, Sharath Kumar</cp:lastModifiedBy>
  <cp:revision>1</cp:revision>
  <dcterms:created xsi:type="dcterms:W3CDTF">2024-06-19T06:14:16Z</dcterms:created>
  <dcterms:modified xsi:type="dcterms:W3CDTF">2024-06-19T07:39:10Z</dcterms:modified>
</cp:coreProperties>
</file>