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03C31-8003-40F4-BB31-C9989D8B09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0F8572-AE10-49F4-B8B0-A7C941845E7C}">
      <dgm:prSet/>
      <dgm:spPr/>
      <dgm:t>
        <a:bodyPr/>
        <a:lstStyle/>
        <a:p>
          <a:r>
            <a:rPr lang="en-US" b="0" i="0" baseline="0"/>
            <a:t>Definition: "XGBoost (Extreme Gradient Boosting) is a powerful machine learning algorithm used for regression and classification problems."</a:t>
          </a:r>
          <a:endParaRPr lang="en-US"/>
        </a:p>
      </dgm:t>
    </dgm:pt>
    <dgm:pt modelId="{6DF5FA27-4F43-4963-9D06-D10419FCD729}" type="parTrans" cxnId="{20BE3CA0-6C29-47FD-9D97-B251331B3C32}">
      <dgm:prSet/>
      <dgm:spPr/>
      <dgm:t>
        <a:bodyPr/>
        <a:lstStyle/>
        <a:p>
          <a:endParaRPr lang="en-US"/>
        </a:p>
      </dgm:t>
    </dgm:pt>
    <dgm:pt modelId="{EA5430D6-EC44-4373-9B33-C42CED855181}" type="sibTrans" cxnId="{20BE3CA0-6C29-47FD-9D97-B251331B3C32}">
      <dgm:prSet/>
      <dgm:spPr/>
      <dgm:t>
        <a:bodyPr/>
        <a:lstStyle/>
        <a:p>
          <a:endParaRPr lang="en-US"/>
        </a:p>
      </dgm:t>
    </dgm:pt>
    <dgm:pt modelId="{64FE1F77-8611-4811-8BAF-832BA59C4CBF}">
      <dgm:prSet/>
      <dgm:spPr/>
      <dgm:t>
        <a:bodyPr/>
        <a:lstStyle/>
        <a:p>
          <a:r>
            <a:rPr lang="en-US" b="0" i="0" baseline="0"/>
            <a:t>Highlight: "Known for its speed and performance." </a:t>
          </a:r>
          <a:endParaRPr lang="en-US"/>
        </a:p>
      </dgm:t>
    </dgm:pt>
    <dgm:pt modelId="{0B6A4F55-2EAC-42F9-93B9-152319B6A8CD}" type="parTrans" cxnId="{BCB0FF5E-BB33-4149-83F7-A8BAA1DEE537}">
      <dgm:prSet/>
      <dgm:spPr/>
      <dgm:t>
        <a:bodyPr/>
        <a:lstStyle/>
        <a:p>
          <a:endParaRPr lang="en-US"/>
        </a:p>
      </dgm:t>
    </dgm:pt>
    <dgm:pt modelId="{791DDDD4-B5E1-4171-93AA-8C910F0F405F}" type="sibTrans" cxnId="{BCB0FF5E-BB33-4149-83F7-A8BAA1DEE537}">
      <dgm:prSet/>
      <dgm:spPr/>
      <dgm:t>
        <a:bodyPr/>
        <a:lstStyle/>
        <a:p>
          <a:endParaRPr lang="en-US"/>
        </a:p>
      </dgm:t>
    </dgm:pt>
    <dgm:pt modelId="{57FD2B9E-F9D6-4157-9864-140BFDF7B4A3}" type="pres">
      <dgm:prSet presAssocID="{FBF03C31-8003-40F4-BB31-C9989D8B092E}" presName="root" presStyleCnt="0">
        <dgm:presLayoutVars>
          <dgm:dir/>
          <dgm:resizeHandles val="exact"/>
        </dgm:presLayoutVars>
      </dgm:prSet>
      <dgm:spPr/>
    </dgm:pt>
    <dgm:pt modelId="{FBAE3EF4-04DD-4058-B306-E27EF764D513}" type="pres">
      <dgm:prSet presAssocID="{860F8572-AE10-49F4-B8B0-A7C941845E7C}" presName="compNode" presStyleCnt="0"/>
      <dgm:spPr/>
    </dgm:pt>
    <dgm:pt modelId="{73384CF2-82BD-4EC2-8534-3E8FB90D6896}" type="pres">
      <dgm:prSet presAssocID="{860F8572-AE10-49F4-B8B0-A7C941845E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CC13B1-B5CD-4DDB-91BA-5DAE8333D47D}" type="pres">
      <dgm:prSet presAssocID="{860F8572-AE10-49F4-B8B0-A7C941845E7C}" presName="spaceRect" presStyleCnt="0"/>
      <dgm:spPr/>
    </dgm:pt>
    <dgm:pt modelId="{C1A21B96-2469-46D6-9F0A-0D9044E65AA6}" type="pres">
      <dgm:prSet presAssocID="{860F8572-AE10-49F4-B8B0-A7C941845E7C}" presName="textRect" presStyleLbl="revTx" presStyleIdx="0" presStyleCnt="2">
        <dgm:presLayoutVars>
          <dgm:chMax val="1"/>
          <dgm:chPref val="1"/>
        </dgm:presLayoutVars>
      </dgm:prSet>
      <dgm:spPr/>
    </dgm:pt>
    <dgm:pt modelId="{B8A2D669-D291-46F7-AD67-518D213E985C}" type="pres">
      <dgm:prSet presAssocID="{EA5430D6-EC44-4373-9B33-C42CED855181}" presName="sibTrans" presStyleCnt="0"/>
      <dgm:spPr/>
    </dgm:pt>
    <dgm:pt modelId="{3ED5F482-9BA6-4F04-8D86-9D2B8D6DE80C}" type="pres">
      <dgm:prSet presAssocID="{64FE1F77-8611-4811-8BAF-832BA59C4CBF}" presName="compNode" presStyleCnt="0"/>
      <dgm:spPr/>
    </dgm:pt>
    <dgm:pt modelId="{E117CB39-D97F-4728-AA5A-3BC0B85EB0F9}" type="pres">
      <dgm:prSet presAssocID="{64FE1F77-8611-4811-8BAF-832BA59C4C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0560F79-EF57-424F-8326-F1DD5105FB21}" type="pres">
      <dgm:prSet presAssocID="{64FE1F77-8611-4811-8BAF-832BA59C4CBF}" presName="spaceRect" presStyleCnt="0"/>
      <dgm:spPr/>
    </dgm:pt>
    <dgm:pt modelId="{71FE390C-7891-44B4-939E-2FC1DB5A1631}" type="pres">
      <dgm:prSet presAssocID="{64FE1F77-8611-4811-8BAF-832BA59C4C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361735-9685-4937-A3FC-BA713C2F23C1}" type="presOf" srcId="{64FE1F77-8611-4811-8BAF-832BA59C4CBF}" destId="{71FE390C-7891-44B4-939E-2FC1DB5A1631}" srcOrd="0" destOrd="0" presId="urn:microsoft.com/office/officeart/2018/2/layout/IconLabelList"/>
    <dgm:cxn modelId="{BCB0FF5E-BB33-4149-83F7-A8BAA1DEE537}" srcId="{FBF03C31-8003-40F4-BB31-C9989D8B092E}" destId="{64FE1F77-8611-4811-8BAF-832BA59C4CBF}" srcOrd="1" destOrd="0" parTransId="{0B6A4F55-2EAC-42F9-93B9-152319B6A8CD}" sibTransId="{791DDDD4-B5E1-4171-93AA-8C910F0F405F}"/>
    <dgm:cxn modelId="{20BE3CA0-6C29-47FD-9D97-B251331B3C32}" srcId="{FBF03C31-8003-40F4-BB31-C9989D8B092E}" destId="{860F8572-AE10-49F4-B8B0-A7C941845E7C}" srcOrd="0" destOrd="0" parTransId="{6DF5FA27-4F43-4963-9D06-D10419FCD729}" sibTransId="{EA5430D6-EC44-4373-9B33-C42CED855181}"/>
    <dgm:cxn modelId="{4FD34CEA-09D0-4646-B891-7A48C80ACC7F}" type="presOf" srcId="{FBF03C31-8003-40F4-BB31-C9989D8B092E}" destId="{57FD2B9E-F9D6-4157-9864-140BFDF7B4A3}" srcOrd="0" destOrd="0" presId="urn:microsoft.com/office/officeart/2018/2/layout/IconLabelList"/>
    <dgm:cxn modelId="{9E1EC2FF-F90C-4F62-AB42-91C4954A2DAD}" type="presOf" srcId="{860F8572-AE10-49F4-B8B0-A7C941845E7C}" destId="{C1A21B96-2469-46D6-9F0A-0D9044E65AA6}" srcOrd="0" destOrd="0" presId="urn:microsoft.com/office/officeart/2018/2/layout/IconLabelList"/>
    <dgm:cxn modelId="{37842D2E-4EF0-4A8E-B91C-DDD99AEFBDFB}" type="presParOf" srcId="{57FD2B9E-F9D6-4157-9864-140BFDF7B4A3}" destId="{FBAE3EF4-04DD-4058-B306-E27EF764D513}" srcOrd="0" destOrd="0" presId="urn:microsoft.com/office/officeart/2018/2/layout/IconLabelList"/>
    <dgm:cxn modelId="{23FD8D5E-201A-45C2-9742-854FE702F436}" type="presParOf" srcId="{FBAE3EF4-04DD-4058-B306-E27EF764D513}" destId="{73384CF2-82BD-4EC2-8534-3E8FB90D6896}" srcOrd="0" destOrd="0" presId="urn:microsoft.com/office/officeart/2018/2/layout/IconLabelList"/>
    <dgm:cxn modelId="{D9980CE7-50EF-4A0A-96B5-D6BF3E68E970}" type="presParOf" srcId="{FBAE3EF4-04DD-4058-B306-E27EF764D513}" destId="{03CC13B1-B5CD-4DDB-91BA-5DAE8333D47D}" srcOrd="1" destOrd="0" presId="urn:microsoft.com/office/officeart/2018/2/layout/IconLabelList"/>
    <dgm:cxn modelId="{1B08FA88-B05A-4F24-898D-0C9A7ADB4166}" type="presParOf" srcId="{FBAE3EF4-04DD-4058-B306-E27EF764D513}" destId="{C1A21B96-2469-46D6-9F0A-0D9044E65AA6}" srcOrd="2" destOrd="0" presId="urn:microsoft.com/office/officeart/2018/2/layout/IconLabelList"/>
    <dgm:cxn modelId="{9B3FCC2C-F7DC-4438-8232-6E446F543AB1}" type="presParOf" srcId="{57FD2B9E-F9D6-4157-9864-140BFDF7B4A3}" destId="{B8A2D669-D291-46F7-AD67-518D213E985C}" srcOrd="1" destOrd="0" presId="urn:microsoft.com/office/officeart/2018/2/layout/IconLabelList"/>
    <dgm:cxn modelId="{B349260A-3440-4ABE-B6F9-381CFCAB5014}" type="presParOf" srcId="{57FD2B9E-F9D6-4157-9864-140BFDF7B4A3}" destId="{3ED5F482-9BA6-4F04-8D86-9D2B8D6DE80C}" srcOrd="2" destOrd="0" presId="urn:microsoft.com/office/officeart/2018/2/layout/IconLabelList"/>
    <dgm:cxn modelId="{1E57980C-F7E2-487B-ABF9-B56604E43602}" type="presParOf" srcId="{3ED5F482-9BA6-4F04-8D86-9D2B8D6DE80C}" destId="{E117CB39-D97F-4728-AA5A-3BC0B85EB0F9}" srcOrd="0" destOrd="0" presId="urn:microsoft.com/office/officeart/2018/2/layout/IconLabelList"/>
    <dgm:cxn modelId="{87DAFBDA-0BDD-46E6-B23E-6127EBACD058}" type="presParOf" srcId="{3ED5F482-9BA6-4F04-8D86-9D2B8D6DE80C}" destId="{E0560F79-EF57-424F-8326-F1DD5105FB21}" srcOrd="1" destOrd="0" presId="urn:microsoft.com/office/officeart/2018/2/layout/IconLabelList"/>
    <dgm:cxn modelId="{A3C5D305-EDB1-402A-BDA5-886E46FD2386}" type="presParOf" srcId="{3ED5F482-9BA6-4F04-8D86-9D2B8D6DE80C}" destId="{71FE390C-7891-44B4-939E-2FC1DB5A16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769A0-FC47-44DF-A876-B3301F17A9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01E25C-0417-4A32-A471-4E162B650301}">
      <dgm:prSet/>
      <dgm:spPr/>
      <dgm:t>
        <a:bodyPr/>
        <a:lstStyle/>
        <a:p>
          <a:pPr>
            <a:defRPr cap="all"/>
          </a:pPr>
          <a:r>
            <a:rPr lang="en-US" b="0" i="0" baseline="0"/>
            <a:t>Widely used in competitions (e.g., Kaggle)</a:t>
          </a:r>
          <a:endParaRPr lang="en-US"/>
        </a:p>
      </dgm:t>
    </dgm:pt>
    <dgm:pt modelId="{B192445B-1793-404C-995A-3F8FB0732FCE}" type="parTrans" cxnId="{45969BDB-619E-4C7D-A37A-89881F76A92E}">
      <dgm:prSet/>
      <dgm:spPr/>
      <dgm:t>
        <a:bodyPr/>
        <a:lstStyle/>
        <a:p>
          <a:endParaRPr lang="en-US"/>
        </a:p>
      </dgm:t>
    </dgm:pt>
    <dgm:pt modelId="{B0E6F9DF-B013-4245-A76F-DAD899CFDC33}" type="sibTrans" cxnId="{45969BDB-619E-4C7D-A37A-89881F76A92E}">
      <dgm:prSet/>
      <dgm:spPr/>
      <dgm:t>
        <a:bodyPr/>
        <a:lstStyle/>
        <a:p>
          <a:endParaRPr lang="en-US"/>
        </a:p>
      </dgm:t>
    </dgm:pt>
    <dgm:pt modelId="{4A45506A-C3FB-490E-8DF1-F3F2D4B211EA}">
      <dgm:prSet/>
      <dgm:spPr/>
      <dgm:t>
        <a:bodyPr/>
        <a:lstStyle/>
        <a:p>
          <a:pPr>
            <a:defRPr cap="all"/>
          </a:pPr>
          <a:r>
            <a:rPr lang="en-US" b="0" i="0" baseline="0"/>
            <a:t>Excellent performance in real-world applications</a:t>
          </a:r>
          <a:endParaRPr lang="en-US"/>
        </a:p>
      </dgm:t>
    </dgm:pt>
    <dgm:pt modelId="{D4AE095A-7D19-4684-8B2E-DF6487CFF92C}" type="parTrans" cxnId="{76932FF2-E6D0-429F-B202-28B10C981F5B}">
      <dgm:prSet/>
      <dgm:spPr/>
      <dgm:t>
        <a:bodyPr/>
        <a:lstStyle/>
        <a:p>
          <a:endParaRPr lang="en-US"/>
        </a:p>
      </dgm:t>
    </dgm:pt>
    <dgm:pt modelId="{B0B66E45-C09D-41F8-8361-5F3076AE5B83}" type="sibTrans" cxnId="{76932FF2-E6D0-429F-B202-28B10C981F5B}">
      <dgm:prSet/>
      <dgm:spPr/>
      <dgm:t>
        <a:bodyPr/>
        <a:lstStyle/>
        <a:p>
          <a:endParaRPr lang="en-US"/>
        </a:p>
      </dgm:t>
    </dgm:pt>
    <dgm:pt modelId="{B1744F21-676F-469A-99D3-E07AC5D91C8E}">
      <dgm:prSet/>
      <dgm:spPr/>
      <dgm:t>
        <a:bodyPr/>
        <a:lstStyle/>
        <a:p>
          <a:pPr>
            <a:defRPr cap="all"/>
          </a:pPr>
          <a:r>
            <a:rPr lang="en-US" b="0" i="0" baseline="0"/>
            <a:t>Versatile and can be used for various types of data </a:t>
          </a:r>
          <a:endParaRPr lang="en-US"/>
        </a:p>
      </dgm:t>
    </dgm:pt>
    <dgm:pt modelId="{6464D1D0-5C35-4C2F-9FCF-AD9C0F1DB618}" type="parTrans" cxnId="{10FBC365-50EA-4108-B7E6-9D2585B8BC4C}">
      <dgm:prSet/>
      <dgm:spPr/>
      <dgm:t>
        <a:bodyPr/>
        <a:lstStyle/>
        <a:p>
          <a:endParaRPr lang="en-US"/>
        </a:p>
      </dgm:t>
    </dgm:pt>
    <dgm:pt modelId="{78A87CD5-03E4-490F-AC0E-E46A656E4922}" type="sibTrans" cxnId="{10FBC365-50EA-4108-B7E6-9D2585B8BC4C}">
      <dgm:prSet/>
      <dgm:spPr/>
      <dgm:t>
        <a:bodyPr/>
        <a:lstStyle/>
        <a:p>
          <a:endParaRPr lang="en-US"/>
        </a:p>
      </dgm:t>
    </dgm:pt>
    <dgm:pt modelId="{3378599D-05B9-4070-8DCF-2065F6677396}" type="pres">
      <dgm:prSet presAssocID="{0AB769A0-FC47-44DF-A876-B3301F17A981}" presName="root" presStyleCnt="0">
        <dgm:presLayoutVars>
          <dgm:dir/>
          <dgm:resizeHandles val="exact"/>
        </dgm:presLayoutVars>
      </dgm:prSet>
      <dgm:spPr/>
    </dgm:pt>
    <dgm:pt modelId="{AC082D61-F8B0-448E-BD7B-B94CCB8CE523}" type="pres">
      <dgm:prSet presAssocID="{AC01E25C-0417-4A32-A471-4E162B650301}" presName="compNode" presStyleCnt="0"/>
      <dgm:spPr/>
    </dgm:pt>
    <dgm:pt modelId="{EAEA183E-8676-46FB-AB19-21E5326AB981}" type="pres">
      <dgm:prSet presAssocID="{AC01E25C-0417-4A32-A471-4E162B650301}" presName="iconBgRect" presStyleLbl="bgShp" presStyleIdx="0" presStyleCnt="3"/>
      <dgm:spPr/>
    </dgm:pt>
    <dgm:pt modelId="{6DE3FE57-CCA1-4259-BA8A-492743DBCA19}" type="pres">
      <dgm:prSet presAssocID="{AC01E25C-0417-4A32-A471-4E162B6503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CA4531B5-2D25-44D3-84C3-85A8AE1EA838}" type="pres">
      <dgm:prSet presAssocID="{AC01E25C-0417-4A32-A471-4E162B650301}" presName="spaceRect" presStyleCnt="0"/>
      <dgm:spPr/>
    </dgm:pt>
    <dgm:pt modelId="{E59FC4E8-F312-410C-BE20-39F1F66F736B}" type="pres">
      <dgm:prSet presAssocID="{AC01E25C-0417-4A32-A471-4E162B650301}" presName="textRect" presStyleLbl="revTx" presStyleIdx="0" presStyleCnt="3">
        <dgm:presLayoutVars>
          <dgm:chMax val="1"/>
          <dgm:chPref val="1"/>
        </dgm:presLayoutVars>
      </dgm:prSet>
      <dgm:spPr/>
    </dgm:pt>
    <dgm:pt modelId="{3FC0144F-BA3A-4943-B07C-1813FF9B223D}" type="pres">
      <dgm:prSet presAssocID="{B0E6F9DF-B013-4245-A76F-DAD899CFDC33}" presName="sibTrans" presStyleCnt="0"/>
      <dgm:spPr/>
    </dgm:pt>
    <dgm:pt modelId="{D242A77B-6D2E-4B2D-8A4D-C1323E6416A8}" type="pres">
      <dgm:prSet presAssocID="{4A45506A-C3FB-490E-8DF1-F3F2D4B211EA}" presName="compNode" presStyleCnt="0"/>
      <dgm:spPr/>
    </dgm:pt>
    <dgm:pt modelId="{690882BC-64A2-4E10-8984-B4D50C1A9946}" type="pres">
      <dgm:prSet presAssocID="{4A45506A-C3FB-490E-8DF1-F3F2D4B211EA}" presName="iconBgRect" presStyleLbl="bgShp" presStyleIdx="1" presStyleCnt="3"/>
      <dgm:spPr/>
    </dgm:pt>
    <dgm:pt modelId="{3D72E0F8-02C7-482C-88E4-352899C15151}" type="pres">
      <dgm:prSet presAssocID="{4A45506A-C3FB-490E-8DF1-F3F2D4B211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0A41699-ABF7-4881-B591-5B3204C6024A}" type="pres">
      <dgm:prSet presAssocID="{4A45506A-C3FB-490E-8DF1-F3F2D4B211EA}" presName="spaceRect" presStyleCnt="0"/>
      <dgm:spPr/>
    </dgm:pt>
    <dgm:pt modelId="{B21798C0-95AA-4612-9FCC-C4C2FBD70BA7}" type="pres">
      <dgm:prSet presAssocID="{4A45506A-C3FB-490E-8DF1-F3F2D4B211EA}" presName="textRect" presStyleLbl="revTx" presStyleIdx="1" presStyleCnt="3">
        <dgm:presLayoutVars>
          <dgm:chMax val="1"/>
          <dgm:chPref val="1"/>
        </dgm:presLayoutVars>
      </dgm:prSet>
      <dgm:spPr/>
    </dgm:pt>
    <dgm:pt modelId="{6A063F59-11D1-46ED-B40E-19CDDEFBC917}" type="pres">
      <dgm:prSet presAssocID="{B0B66E45-C09D-41F8-8361-5F3076AE5B83}" presName="sibTrans" presStyleCnt="0"/>
      <dgm:spPr/>
    </dgm:pt>
    <dgm:pt modelId="{6E2CB1B3-5425-440C-8A0A-3157A96F38A1}" type="pres">
      <dgm:prSet presAssocID="{B1744F21-676F-469A-99D3-E07AC5D91C8E}" presName="compNode" presStyleCnt="0"/>
      <dgm:spPr/>
    </dgm:pt>
    <dgm:pt modelId="{51F7CE07-292F-4783-AABC-86F98FB4988E}" type="pres">
      <dgm:prSet presAssocID="{B1744F21-676F-469A-99D3-E07AC5D91C8E}" presName="iconBgRect" presStyleLbl="bgShp" presStyleIdx="2" presStyleCnt="3"/>
      <dgm:spPr/>
    </dgm:pt>
    <dgm:pt modelId="{97651794-D99B-4B9E-9C00-060D9642CBE1}" type="pres">
      <dgm:prSet presAssocID="{B1744F21-676F-469A-99D3-E07AC5D91C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878CA4-D44D-4BB4-A682-71B61B956357}" type="pres">
      <dgm:prSet presAssocID="{B1744F21-676F-469A-99D3-E07AC5D91C8E}" presName="spaceRect" presStyleCnt="0"/>
      <dgm:spPr/>
    </dgm:pt>
    <dgm:pt modelId="{2C7A9AB4-AD86-4021-8D87-C35E94903911}" type="pres">
      <dgm:prSet presAssocID="{B1744F21-676F-469A-99D3-E07AC5D91C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1AF65-84E7-4CC9-B829-22AB8A4A7694}" type="presOf" srcId="{4A45506A-C3FB-490E-8DF1-F3F2D4B211EA}" destId="{B21798C0-95AA-4612-9FCC-C4C2FBD70BA7}" srcOrd="0" destOrd="0" presId="urn:microsoft.com/office/officeart/2018/5/layout/IconCircleLabelList"/>
    <dgm:cxn modelId="{10FBC365-50EA-4108-B7E6-9D2585B8BC4C}" srcId="{0AB769A0-FC47-44DF-A876-B3301F17A981}" destId="{B1744F21-676F-469A-99D3-E07AC5D91C8E}" srcOrd="2" destOrd="0" parTransId="{6464D1D0-5C35-4C2F-9FCF-AD9C0F1DB618}" sibTransId="{78A87CD5-03E4-490F-AC0E-E46A656E4922}"/>
    <dgm:cxn modelId="{DE19FE53-B922-41B4-A0DC-AD7E962D5509}" type="presOf" srcId="{0AB769A0-FC47-44DF-A876-B3301F17A981}" destId="{3378599D-05B9-4070-8DCF-2065F6677396}" srcOrd="0" destOrd="0" presId="urn:microsoft.com/office/officeart/2018/5/layout/IconCircleLabelList"/>
    <dgm:cxn modelId="{DFF254AC-4000-47D0-BBE9-D15498F31EE9}" type="presOf" srcId="{AC01E25C-0417-4A32-A471-4E162B650301}" destId="{E59FC4E8-F312-410C-BE20-39F1F66F736B}" srcOrd="0" destOrd="0" presId="urn:microsoft.com/office/officeart/2018/5/layout/IconCircleLabelList"/>
    <dgm:cxn modelId="{CC3444BB-CB52-48FD-9E18-1FD1F76FDA1A}" type="presOf" srcId="{B1744F21-676F-469A-99D3-E07AC5D91C8E}" destId="{2C7A9AB4-AD86-4021-8D87-C35E94903911}" srcOrd="0" destOrd="0" presId="urn:microsoft.com/office/officeart/2018/5/layout/IconCircleLabelList"/>
    <dgm:cxn modelId="{45969BDB-619E-4C7D-A37A-89881F76A92E}" srcId="{0AB769A0-FC47-44DF-A876-B3301F17A981}" destId="{AC01E25C-0417-4A32-A471-4E162B650301}" srcOrd="0" destOrd="0" parTransId="{B192445B-1793-404C-995A-3F8FB0732FCE}" sibTransId="{B0E6F9DF-B013-4245-A76F-DAD899CFDC33}"/>
    <dgm:cxn modelId="{76932FF2-E6D0-429F-B202-28B10C981F5B}" srcId="{0AB769A0-FC47-44DF-A876-B3301F17A981}" destId="{4A45506A-C3FB-490E-8DF1-F3F2D4B211EA}" srcOrd="1" destOrd="0" parTransId="{D4AE095A-7D19-4684-8B2E-DF6487CFF92C}" sibTransId="{B0B66E45-C09D-41F8-8361-5F3076AE5B83}"/>
    <dgm:cxn modelId="{AE83A8C7-C5F2-4CE4-8F46-97E094B40D82}" type="presParOf" srcId="{3378599D-05B9-4070-8DCF-2065F6677396}" destId="{AC082D61-F8B0-448E-BD7B-B94CCB8CE523}" srcOrd="0" destOrd="0" presId="urn:microsoft.com/office/officeart/2018/5/layout/IconCircleLabelList"/>
    <dgm:cxn modelId="{279D922E-8D83-4DE0-A45E-F001063126AA}" type="presParOf" srcId="{AC082D61-F8B0-448E-BD7B-B94CCB8CE523}" destId="{EAEA183E-8676-46FB-AB19-21E5326AB981}" srcOrd="0" destOrd="0" presId="urn:microsoft.com/office/officeart/2018/5/layout/IconCircleLabelList"/>
    <dgm:cxn modelId="{5B8399A5-738D-4C68-B4E2-88E1E08EA1E6}" type="presParOf" srcId="{AC082D61-F8B0-448E-BD7B-B94CCB8CE523}" destId="{6DE3FE57-CCA1-4259-BA8A-492743DBCA19}" srcOrd="1" destOrd="0" presId="urn:microsoft.com/office/officeart/2018/5/layout/IconCircleLabelList"/>
    <dgm:cxn modelId="{2D995734-18BE-4E68-8E91-270FB19B8A4C}" type="presParOf" srcId="{AC082D61-F8B0-448E-BD7B-B94CCB8CE523}" destId="{CA4531B5-2D25-44D3-84C3-85A8AE1EA838}" srcOrd="2" destOrd="0" presId="urn:microsoft.com/office/officeart/2018/5/layout/IconCircleLabelList"/>
    <dgm:cxn modelId="{88451128-7201-4794-A917-CA1E0755C5B6}" type="presParOf" srcId="{AC082D61-F8B0-448E-BD7B-B94CCB8CE523}" destId="{E59FC4E8-F312-410C-BE20-39F1F66F736B}" srcOrd="3" destOrd="0" presId="urn:microsoft.com/office/officeart/2018/5/layout/IconCircleLabelList"/>
    <dgm:cxn modelId="{C5AD88AB-AC54-47B1-857D-013068F27004}" type="presParOf" srcId="{3378599D-05B9-4070-8DCF-2065F6677396}" destId="{3FC0144F-BA3A-4943-B07C-1813FF9B223D}" srcOrd="1" destOrd="0" presId="urn:microsoft.com/office/officeart/2018/5/layout/IconCircleLabelList"/>
    <dgm:cxn modelId="{3367FE38-3BE1-4E3A-BA75-EA31D0505AF8}" type="presParOf" srcId="{3378599D-05B9-4070-8DCF-2065F6677396}" destId="{D242A77B-6D2E-4B2D-8A4D-C1323E6416A8}" srcOrd="2" destOrd="0" presId="urn:microsoft.com/office/officeart/2018/5/layout/IconCircleLabelList"/>
    <dgm:cxn modelId="{CBA90ECB-C1DC-4BF0-887E-441295A088B5}" type="presParOf" srcId="{D242A77B-6D2E-4B2D-8A4D-C1323E6416A8}" destId="{690882BC-64A2-4E10-8984-B4D50C1A9946}" srcOrd="0" destOrd="0" presId="urn:microsoft.com/office/officeart/2018/5/layout/IconCircleLabelList"/>
    <dgm:cxn modelId="{B4102646-358B-4C34-BE2F-9767935840EF}" type="presParOf" srcId="{D242A77B-6D2E-4B2D-8A4D-C1323E6416A8}" destId="{3D72E0F8-02C7-482C-88E4-352899C15151}" srcOrd="1" destOrd="0" presId="urn:microsoft.com/office/officeart/2018/5/layout/IconCircleLabelList"/>
    <dgm:cxn modelId="{5BD800CA-4A2A-486B-8E6D-BF11E0293F48}" type="presParOf" srcId="{D242A77B-6D2E-4B2D-8A4D-C1323E6416A8}" destId="{B0A41699-ABF7-4881-B591-5B3204C6024A}" srcOrd="2" destOrd="0" presId="urn:microsoft.com/office/officeart/2018/5/layout/IconCircleLabelList"/>
    <dgm:cxn modelId="{04C86489-4A99-4C3C-B95B-1B20BA4D18D9}" type="presParOf" srcId="{D242A77B-6D2E-4B2D-8A4D-C1323E6416A8}" destId="{B21798C0-95AA-4612-9FCC-C4C2FBD70BA7}" srcOrd="3" destOrd="0" presId="urn:microsoft.com/office/officeart/2018/5/layout/IconCircleLabelList"/>
    <dgm:cxn modelId="{7674F2CE-B336-4206-B546-D6651456D161}" type="presParOf" srcId="{3378599D-05B9-4070-8DCF-2065F6677396}" destId="{6A063F59-11D1-46ED-B40E-19CDDEFBC917}" srcOrd="3" destOrd="0" presId="urn:microsoft.com/office/officeart/2018/5/layout/IconCircleLabelList"/>
    <dgm:cxn modelId="{C53010AD-B28B-4BDC-BDC3-6EF2D1D49D37}" type="presParOf" srcId="{3378599D-05B9-4070-8DCF-2065F6677396}" destId="{6E2CB1B3-5425-440C-8A0A-3157A96F38A1}" srcOrd="4" destOrd="0" presId="urn:microsoft.com/office/officeart/2018/5/layout/IconCircleLabelList"/>
    <dgm:cxn modelId="{94E3CC45-73FD-432C-81EC-E73A727E6717}" type="presParOf" srcId="{6E2CB1B3-5425-440C-8A0A-3157A96F38A1}" destId="{51F7CE07-292F-4783-AABC-86F98FB4988E}" srcOrd="0" destOrd="0" presId="urn:microsoft.com/office/officeart/2018/5/layout/IconCircleLabelList"/>
    <dgm:cxn modelId="{7CD5F909-2733-4A3D-B0FC-E329392D0D36}" type="presParOf" srcId="{6E2CB1B3-5425-440C-8A0A-3157A96F38A1}" destId="{97651794-D99B-4B9E-9C00-060D9642CBE1}" srcOrd="1" destOrd="0" presId="urn:microsoft.com/office/officeart/2018/5/layout/IconCircleLabelList"/>
    <dgm:cxn modelId="{E78841AE-9369-4964-BEC1-A433D16899BE}" type="presParOf" srcId="{6E2CB1B3-5425-440C-8A0A-3157A96F38A1}" destId="{60878CA4-D44D-4BB4-A682-71B61B956357}" srcOrd="2" destOrd="0" presId="urn:microsoft.com/office/officeart/2018/5/layout/IconCircleLabelList"/>
    <dgm:cxn modelId="{5DE28038-D663-4ADC-A98D-F54F89D1EF64}" type="presParOf" srcId="{6E2CB1B3-5425-440C-8A0A-3157A96F38A1}" destId="{2C7A9AB4-AD86-4021-8D87-C35E949039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36F04-2A19-4BDE-B215-CFBCBD29533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9042EE-4CE1-4AE4-A75B-4924B1BB3F99}">
      <dgm:prSet/>
      <dgm:spPr/>
      <dgm:t>
        <a:bodyPr/>
        <a:lstStyle/>
        <a:p>
          <a:r>
            <a:rPr lang="en-US"/>
            <a:t>Boosting</a:t>
          </a:r>
        </a:p>
      </dgm:t>
    </dgm:pt>
    <dgm:pt modelId="{BD09BEFE-B1A8-47D3-84D1-9447F7EF53F0}" type="parTrans" cxnId="{06041852-20D2-4A3D-AB8A-90E161A3CE8C}">
      <dgm:prSet/>
      <dgm:spPr/>
      <dgm:t>
        <a:bodyPr/>
        <a:lstStyle/>
        <a:p>
          <a:endParaRPr lang="en-US"/>
        </a:p>
      </dgm:t>
    </dgm:pt>
    <dgm:pt modelId="{6A45A48C-9376-45B9-B3A6-8B0E178D62AB}" type="sibTrans" cxnId="{06041852-20D2-4A3D-AB8A-90E161A3CE8C}">
      <dgm:prSet/>
      <dgm:spPr/>
      <dgm:t>
        <a:bodyPr/>
        <a:lstStyle/>
        <a:p>
          <a:endParaRPr lang="en-US"/>
        </a:p>
      </dgm:t>
    </dgm:pt>
    <dgm:pt modelId="{CE08067A-3E38-4C16-AA09-98F3A74D3F9C}">
      <dgm:prSet/>
      <dgm:spPr/>
      <dgm:t>
        <a:bodyPr/>
        <a:lstStyle/>
        <a:p>
          <a:r>
            <a:rPr lang="en-US"/>
            <a:t>Gradient Boosting: "A technique where new models correct the errors of existing models."</a:t>
          </a:r>
        </a:p>
      </dgm:t>
    </dgm:pt>
    <dgm:pt modelId="{0BEBFE3E-D121-4758-8109-0D08AEC3854B}" type="parTrans" cxnId="{18320F51-3623-4D82-AC56-50223FC9ED97}">
      <dgm:prSet/>
      <dgm:spPr/>
      <dgm:t>
        <a:bodyPr/>
        <a:lstStyle/>
        <a:p>
          <a:endParaRPr lang="en-US"/>
        </a:p>
      </dgm:t>
    </dgm:pt>
    <dgm:pt modelId="{4AF507EA-D1C7-4424-8221-04D491CCBB51}" type="sibTrans" cxnId="{18320F51-3623-4D82-AC56-50223FC9ED97}">
      <dgm:prSet/>
      <dgm:spPr/>
      <dgm:t>
        <a:bodyPr/>
        <a:lstStyle/>
        <a:p>
          <a:endParaRPr lang="en-US"/>
        </a:p>
      </dgm:t>
    </dgm:pt>
    <dgm:pt modelId="{9A3F6E45-BED7-4D76-BA15-FD6F0FD15EBC}">
      <dgm:prSet/>
      <dgm:spPr/>
      <dgm:t>
        <a:bodyPr/>
        <a:lstStyle/>
        <a:p>
          <a:r>
            <a:rPr lang="en-US"/>
            <a:t>Learning</a:t>
          </a:r>
        </a:p>
      </dgm:t>
    </dgm:pt>
    <dgm:pt modelId="{AD721558-421D-43A6-9DB0-8B61C9A58E43}" type="parTrans" cxnId="{DFA81D5A-1928-4225-90A6-95DBB04C7839}">
      <dgm:prSet/>
      <dgm:spPr/>
      <dgm:t>
        <a:bodyPr/>
        <a:lstStyle/>
        <a:p>
          <a:endParaRPr lang="en-US"/>
        </a:p>
      </dgm:t>
    </dgm:pt>
    <dgm:pt modelId="{2102DBA7-9C1C-4C2A-85B1-FCB2449D9AC1}" type="sibTrans" cxnId="{DFA81D5A-1928-4225-90A6-95DBB04C7839}">
      <dgm:prSet/>
      <dgm:spPr/>
      <dgm:t>
        <a:bodyPr/>
        <a:lstStyle/>
        <a:p>
          <a:endParaRPr lang="en-US"/>
        </a:p>
      </dgm:t>
    </dgm:pt>
    <dgm:pt modelId="{39AA2FE8-F782-445B-97C8-733320A2DD9E}">
      <dgm:prSet/>
      <dgm:spPr/>
      <dgm:t>
        <a:bodyPr/>
        <a:lstStyle/>
        <a:p>
          <a:r>
            <a:rPr lang="en-US"/>
            <a:t>Ensemble Learning: "Combines predictions from multiple models to improve accuracy."</a:t>
          </a:r>
        </a:p>
      </dgm:t>
    </dgm:pt>
    <dgm:pt modelId="{DF0ACB71-D2D1-4325-BB8D-2DAFDA9F2236}" type="parTrans" cxnId="{FFDCBD76-E4BB-48B0-8781-AC77197ECB71}">
      <dgm:prSet/>
      <dgm:spPr/>
      <dgm:t>
        <a:bodyPr/>
        <a:lstStyle/>
        <a:p>
          <a:endParaRPr lang="en-US"/>
        </a:p>
      </dgm:t>
    </dgm:pt>
    <dgm:pt modelId="{79DB263F-F50B-4919-AEF0-C48FE4882846}" type="sibTrans" cxnId="{FFDCBD76-E4BB-48B0-8781-AC77197ECB71}">
      <dgm:prSet/>
      <dgm:spPr/>
      <dgm:t>
        <a:bodyPr/>
        <a:lstStyle/>
        <a:p>
          <a:endParaRPr lang="en-US"/>
        </a:p>
      </dgm:t>
    </dgm:pt>
    <dgm:pt modelId="{81D4DFCC-1C60-46E8-915A-3D82DF9B7792}" type="pres">
      <dgm:prSet presAssocID="{78036F04-2A19-4BDE-B215-CFBCBD295337}" presName="Name0" presStyleCnt="0">
        <dgm:presLayoutVars>
          <dgm:dir/>
          <dgm:animLvl val="lvl"/>
          <dgm:resizeHandles val="exact"/>
        </dgm:presLayoutVars>
      </dgm:prSet>
      <dgm:spPr/>
    </dgm:pt>
    <dgm:pt modelId="{98019396-76C8-42DA-AD37-0AB8485C5A74}" type="pres">
      <dgm:prSet presAssocID="{3D9042EE-4CE1-4AE4-A75B-4924B1BB3F99}" presName="linNode" presStyleCnt="0"/>
      <dgm:spPr/>
    </dgm:pt>
    <dgm:pt modelId="{065DB48B-049C-4C6F-BB44-23D4090EB81E}" type="pres">
      <dgm:prSet presAssocID="{3D9042EE-4CE1-4AE4-A75B-4924B1BB3F99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14DCACD7-D5F4-4C27-9DDE-99B9934366E2}" type="pres">
      <dgm:prSet presAssocID="{3D9042EE-4CE1-4AE4-A75B-4924B1BB3F99}" presName="descendantText" presStyleLbl="alignNode1" presStyleIdx="0" presStyleCnt="2">
        <dgm:presLayoutVars>
          <dgm:bulletEnabled/>
        </dgm:presLayoutVars>
      </dgm:prSet>
      <dgm:spPr/>
    </dgm:pt>
    <dgm:pt modelId="{FDE040A6-49B2-4531-913A-79709E5B924E}" type="pres">
      <dgm:prSet presAssocID="{6A45A48C-9376-45B9-B3A6-8B0E178D62AB}" presName="sp" presStyleCnt="0"/>
      <dgm:spPr/>
    </dgm:pt>
    <dgm:pt modelId="{EC909A8C-6BF7-4C20-87D8-6595BCEDD426}" type="pres">
      <dgm:prSet presAssocID="{9A3F6E45-BED7-4D76-BA15-FD6F0FD15EBC}" presName="linNode" presStyleCnt="0"/>
      <dgm:spPr/>
    </dgm:pt>
    <dgm:pt modelId="{11282538-2978-4FD6-B8AE-98F51ADAA82E}" type="pres">
      <dgm:prSet presAssocID="{9A3F6E45-BED7-4D76-BA15-FD6F0FD15EBC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779C83E2-78F3-408E-90BF-022D214185D0}" type="pres">
      <dgm:prSet presAssocID="{9A3F6E45-BED7-4D76-BA15-FD6F0FD15EBC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294D6F0A-3F08-4183-AAB1-B9302807F0CE}" type="presOf" srcId="{CE08067A-3E38-4C16-AA09-98F3A74D3F9C}" destId="{14DCACD7-D5F4-4C27-9DDE-99B9934366E2}" srcOrd="0" destOrd="0" presId="urn:microsoft.com/office/officeart/2016/7/layout/VerticalHollowActionList"/>
    <dgm:cxn modelId="{6FCB0D14-EC75-48CD-A227-A8D5FBAD7B75}" type="presOf" srcId="{3D9042EE-4CE1-4AE4-A75B-4924B1BB3F99}" destId="{065DB48B-049C-4C6F-BB44-23D4090EB81E}" srcOrd="0" destOrd="0" presId="urn:microsoft.com/office/officeart/2016/7/layout/VerticalHollowActionList"/>
    <dgm:cxn modelId="{DDC5CA61-AFB4-498B-810C-63B518C644B2}" type="presOf" srcId="{9A3F6E45-BED7-4D76-BA15-FD6F0FD15EBC}" destId="{11282538-2978-4FD6-B8AE-98F51ADAA82E}" srcOrd="0" destOrd="0" presId="urn:microsoft.com/office/officeart/2016/7/layout/VerticalHollowActionList"/>
    <dgm:cxn modelId="{2386A767-0A63-47C7-8D82-B3F3DEA47D17}" type="presOf" srcId="{39AA2FE8-F782-445B-97C8-733320A2DD9E}" destId="{779C83E2-78F3-408E-90BF-022D214185D0}" srcOrd="0" destOrd="0" presId="urn:microsoft.com/office/officeart/2016/7/layout/VerticalHollowActionList"/>
    <dgm:cxn modelId="{18320F51-3623-4D82-AC56-50223FC9ED97}" srcId="{3D9042EE-4CE1-4AE4-A75B-4924B1BB3F99}" destId="{CE08067A-3E38-4C16-AA09-98F3A74D3F9C}" srcOrd="0" destOrd="0" parTransId="{0BEBFE3E-D121-4758-8109-0D08AEC3854B}" sibTransId="{4AF507EA-D1C7-4424-8221-04D491CCBB51}"/>
    <dgm:cxn modelId="{06041852-20D2-4A3D-AB8A-90E161A3CE8C}" srcId="{78036F04-2A19-4BDE-B215-CFBCBD295337}" destId="{3D9042EE-4CE1-4AE4-A75B-4924B1BB3F99}" srcOrd="0" destOrd="0" parTransId="{BD09BEFE-B1A8-47D3-84D1-9447F7EF53F0}" sibTransId="{6A45A48C-9376-45B9-B3A6-8B0E178D62AB}"/>
    <dgm:cxn modelId="{FFDCBD76-E4BB-48B0-8781-AC77197ECB71}" srcId="{9A3F6E45-BED7-4D76-BA15-FD6F0FD15EBC}" destId="{39AA2FE8-F782-445B-97C8-733320A2DD9E}" srcOrd="0" destOrd="0" parTransId="{DF0ACB71-D2D1-4325-BB8D-2DAFDA9F2236}" sibTransId="{79DB263F-F50B-4919-AEF0-C48FE4882846}"/>
    <dgm:cxn modelId="{DFA81D5A-1928-4225-90A6-95DBB04C7839}" srcId="{78036F04-2A19-4BDE-B215-CFBCBD295337}" destId="{9A3F6E45-BED7-4D76-BA15-FD6F0FD15EBC}" srcOrd="1" destOrd="0" parTransId="{AD721558-421D-43A6-9DB0-8B61C9A58E43}" sibTransId="{2102DBA7-9C1C-4C2A-85B1-FCB2449D9AC1}"/>
    <dgm:cxn modelId="{3F7F92E2-C75F-4CDE-BD39-BACF0808657F}" type="presOf" srcId="{78036F04-2A19-4BDE-B215-CFBCBD295337}" destId="{81D4DFCC-1C60-46E8-915A-3D82DF9B7792}" srcOrd="0" destOrd="0" presId="urn:microsoft.com/office/officeart/2016/7/layout/VerticalHollowActionList"/>
    <dgm:cxn modelId="{50DF3334-6174-448C-A560-E111DCD01C5F}" type="presParOf" srcId="{81D4DFCC-1C60-46E8-915A-3D82DF9B7792}" destId="{98019396-76C8-42DA-AD37-0AB8485C5A74}" srcOrd="0" destOrd="0" presId="urn:microsoft.com/office/officeart/2016/7/layout/VerticalHollowActionList"/>
    <dgm:cxn modelId="{A9D50D66-7845-466F-A97A-EE300C7D206F}" type="presParOf" srcId="{98019396-76C8-42DA-AD37-0AB8485C5A74}" destId="{065DB48B-049C-4C6F-BB44-23D4090EB81E}" srcOrd="0" destOrd="0" presId="urn:microsoft.com/office/officeart/2016/7/layout/VerticalHollowActionList"/>
    <dgm:cxn modelId="{D1E5599E-6E62-4869-B16D-A18A289BABE3}" type="presParOf" srcId="{98019396-76C8-42DA-AD37-0AB8485C5A74}" destId="{14DCACD7-D5F4-4C27-9DDE-99B9934366E2}" srcOrd="1" destOrd="0" presId="urn:microsoft.com/office/officeart/2016/7/layout/VerticalHollowActionList"/>
    <dgm:cxn modelId="{0552A7B8-B7EB-468F-8C66-95A523A778D1}" type="presParOf" srcId="{81D4DFCC-1C60-46E8-915A-3D82DF9B7792}" destId="{FDE040A6-49B2-4531-913A-79709E5B924E}" srcOrd="1" destOrd="0" presId="urn:microsoft.com/office/officeart/2016/7/layout/VerticalHollowActionList"/>
    <dgm:cxn modelId="{3F57BF2E-8C8C-430C-86EF-528451DA850A}" type="presParOf" srcId="{81D4DFCC-1C60-46E8-915A-3D82DF9B7792}" destId="{EC909A8C-6BF7-4C20-87D8-6595BCEDD426}" srcOrd="2" destOrd="0" presId="urn:microsoft.com/office/officeart/2016/7/layout/VerticalHollowActionList"/>
    <dgm:cxn modelId="{075D0E49-18FB-4C61-B0C1-3490DF9F989E}" type="presParOf" srcId="{EC909A8C-6BF7-4C20-87D8-6595BCEDD426}" destId="{11282538-2978-4FD6-B8AE-98F51ADAA82E}" srcOrd="0" destOrd="0" presId="urn:microsoft.com/office/officeart/2016/7/layout/VerticalHollowActionList"/>
    <dgm:cxn modelId="{ADCB81C2-CBD8-4C92-B105-0573D8980F32}" type="presParOf" srcId="{EC909A8C-6BF7-4C20-87D8-6595BCEDD426}" destId="{779C83E2-78F3-408E-90BF-022D214185D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A4EC8-75CD-4A23-B7E9-1FFCBF22F3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65C773-2AE8-437D-A191-2C6DF57D98D0}">
      <dgm:prSet/>
      <dgm:spPr/>
      <dgm:t>
        <a:bodyPr/>
        <a:lstStyle/>
        <a:p>
          <a:pPr>
            <a:defRPr cap="all"/>
          </a:pPr>
          <a:r>
            <a:rPr lang="en-US" b="0" i="0" baseline="0"/>
            <a:t>Regularization: "Helps prevent overfitting."</a:t>
          </a:r>
          <a:endParaRPr lang="en-US"/>
        </a:p>
      </dgm:t>
    </dgm:pt>
    <dgm:pt modelId="{DE834425-0181-441D-880C-14E5365E4C99}" type="parTrans" cxnId="{51E05CAA-DC04-4563-A16E-A62711CBEA84}">
      <dgm:prSet/>
      <dgm:spPr/>
      <dgm:t>
        <a:bodyPr/>
        <a:lstStyle/>
        <a:p>
          <a:endParaRPr lang="en-US"/>
        </a:p>
      </dgm:t>
    </dgm:pt>
    <dgm:pt modelId="{9D9CC3D3-4305-480F-9665-07A34F4EEC6D}" type="sibTrans" cxnId="{51E05CAA-DC04-4563-A16E-A62711CBEA84}">
      <dgm:prSet/>
      <dgm:spPr/>
      <dgm:t>
        <a:bodyPr/>
        <a:lstStyle/>
        <a:p>
          <a:endParaRPr lang="en-US"/>
        </a:p>
      </dgm:t>
    </dgm:pt>
    <dgm:pt modelId="{0D6117F3-18F3-4EAF-AE20-9488BABD6714}">
      <dgm:prSet/>
      <dgm:spPr/>
      <dgm:t>
        <a:bodyPr/>
        <a:lstStyle/>
        <a:p>
          <a:pPr>
            <a:defRPr cap="all"/>
          </a:pPr>
          <a:r>
            <a:rPr lang="en-US" b="0" i="0" baseline="0"/>
            <a:t>Parallel Processing: "Speeds up training."</a:t>
          </a:r>
          <a:endParaRPr lang="en-US"/>
        </a:p>
      </dgm:t>
    </dgm:pt>
    <dgm:pt modelId="{385DA498-76B4-4796-B787-F9F91CB55794}" type="parTrans" cxnId="{FFF974DF-3B53-4102-B1AD-23BA1F866B3E}">
      <dgm:prSet/>
      <dgm:spPr/>
      <dgm:t>
        <a:bodyPr/>
        <a:lstStyle/>
        <a:p>
          <a:endParaRPr lang="en-US"/>
        </a:p>
      </dgm:t>
    </dgm:pt>
    <dgm:pt modelId="{B4F5C445-96F4-45C7-BF3D-F81CC9D19C81}" type="sibTrans" cxnId="{FFF974DF-3B53-4102-B1AD-23BA1F866B3E}">
      <dgm:prSet/>
      <dgm:spPr/>
      <dgm:t>
        <a:bodyPr/>
        <a:lstStyle/>
        <a:p>
          <a:endParaRPr lang="en-US"/>
        </a:p>
      </dgm:t>
    </dgm:pt>
    <dgm:pt modelId="{CC894751-F1A1-4F03-91E8-B88688F3A18B}">
      <dgm:prSet/>
      <dgm:spPr/>
      <dgm:t>
        <a:bodyPr/>
        <a:lstStyle/>
        <a:p>
          <a:pPr>
            <a:defRPr cap="all"/>
          </a:pPr>
          <a:r>
            <a:rPr lang="en-US" b="0" i="0" baseline="0"/>
            <a:t>Tree Pruning: "Reduces complexity by removing unnecessary branches." </a:t>
          </a:r>
          <a:endParaRPr lang="en-US"/>
        </a:p>
      </dgm:t>
    </dgm:pt>
    <dgm:pt modelId="{09A2FB7B-D08F-48CA-82AF-14DE6BD080F8}" type="parTrans" cxnId="{B82E349B-9C2E-4185-A739-5046A78DA8AB}">
      <dgm:prSet/>
      <dgm:spPr/>
      <dgm:t>
        <a:bodyPr/>
        <a:lstStyle/>
        <a:p>
          <a:endParaRPr lang="en-US"/>
        </a:p>
      </dgm:t>
    </dgm:pt>
    <dgm:pt modelId="{A72F7027-5E32-4853-B620-C5F0D4F5C004}" type="sibTrans" cxnId="{B82E349B-9C2E-4185-A739-5046A78DA8AB}">
      <dgm:prSet/>
      <dgm:spPr/>
      <dgm:t>
        <a:bodyPr/>
        <a:lstStyle/>
        <a:p>
          <a:endParaRPr lang="en-US"/>
        </a:p>
      </dgm:t>
    </dgm:pt>
    <dgm:pt modelId="{C8C950F5-6D54-4789-A534-ACAF703418DE}" type="pres">
      <dgm:prSet presAssocID="{0ADA4EC8-75CD-4A23-B7E9-1FFCBF22F3A8}" presName="root" presStyleCnt="0">
        <dgm:presLayoutVars>
          <dgm:dir/>
          <dgm:resizeHandles val="exact"/>
        </dgm:presLayoutVars>
      </dgm:prSet>
      <dgm:spPr/>
    </dgm:pt>
    <dgm:pt modelId="{C1ADC53A-4DEB-425D-960E-5B9465D1615F}" type="pres">
      <dgm:prSet presAssocID="{B165C773-2AE8-437D-A191-2C6DF57D98D0}" presName="compNode" presStyleCnt="0"/>
      <dgm:spPr/>
    </dgm:pt>
    <dgm:pt modelId="{3F1D9417-35AE-4046-B470-641695E1F004}" type="pres">
      <dgm:prSet presAssocID="{B165C773-2AE8-437D-A191-2C6DF57D98D0}" presName="iconBgRect" presStyleLbl="bgShp" presStyleIdx="0" presStyleCnt="3"/>
      <dgm:spPr/>
    </dgm:pt>
    <dgm:pt modelId="{9222F8C0-CA01-4ABD-8E68-2E7D948B3275}" type="pres">
      <dgm:prSet presAssocID="{B165C773-2AE8-437D-A191-2C6DF57D98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6405070C-F231-40C7-9395-A6B09204862E}" type="pres">
      <dgm:prSet presAssocID="{B165C773-2AE8-437D-A191-2C6DF57D98D0}" presName="spaceRect" presStyleCnt="0"/>
      <dgm:spPr/>
    </dgm:pt>
    <dgm:pt modelId="{3328150E-F4B8-45EC-AE2B-A238E1DDD02F}" type="pres">
      <dgm:prSet presAssocID="{B165C773-2AE8-437D-A191-2C6DF57D98D0}" presName="textRect" presStyleLbl="revTx" presStyleIdx="0" presStyleCnt="3">
        <dgm:presLayoutVars>
          <dgm:chMax val="1"/>
          <dgm:chPref val="1"/>
        </dgm:presLayoutVars>
      </dgm:prSet>
      <dgm:spPr/>
    </dgm:pt>
    <dgm:pt modelId="{A1E42591-7441-4073-981C-DD2DE0C6E3BF}" type="pres">
      <dgm:prSet presAssocID="{9D9CC3D3-4305-480F-9665-07A34F4EEC6D}" presName="sibTrans" presStyleCnt="0"/>
      <dgm:spPr/>
    </dgm:pt>
    <dgm:pt modelId="{7BE1CE12-3B08-4CED-91C4-8A17127886F7}" type="pres">
      <dgm:prSet presAssocID="{0D6117F3-18F3-4EAF-AE20-9488BABD6714}" presName="compNode" presStyleCnt="0"/>
      <dgm:spPr/>
    </dgm:pt>
    <dgm:pt modelId="{0B01A6E1-7749-4FFA-A0A3-D6F9B6099EE5}" type="pres">
      <dgm:prSet presAssocID="{0D6117F3-18F3-4EAF-AE20-9488BABD6714}" presName="iconBgRect" presStyleLbl="bgShp" presStyleIdx="1" presStyleCnt="3"/>
      <dgm:spPr/>
    </dgm:pt>
    <dgm:pt modelId="{8B38E6D4-40E8-4AD1-99FB-543ADC36A0DA}" type="pres">
      <dgm:prSet presAssocID="{0D6117F3-18F3-4EAF-AE20-9488BABD67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B66C76B-09CB-4DD9-9367-DBDAB9E1C1E5}" type="pres">
      <dgm:prSet presAssocID="{0D6117F3-18F3-4EAF-AE20-9488BABD6714}" presName="spaceRect" presStyleCnt="0"/>
      <dgm:spPr/>
    </dgm:pt>
    <dgm:pt modelId="{9C865692-C77B-4A63-A39A-D8A39BC38A5F}" type="pres">
      <dgm:prSet presAssocID="{0D6117F3-18F3-4EAF-AE20-9488BABD6714}" presName="textRect" presStyleLbl="revTx" presStyleIdx="1" presStyleCnt="3">
        <dgm:presLayoutVars>
          <dgm:chMax val="1"/>
          <dgm:chPref val="1"/>
        </dgm:presLayoutVars>
      </dgm:prSet>
      <dgm:spPr/>
    </dgm:pt>
    <dgm:pt modelId="{BAE39B3B-90DD-4326-AE09-E9A4DB27E47F}" type="pres">
      <dgm:prSet presAssocID="{B4F5C445-96F4-45C7-BF3D-F81CC9D19C81}" presName="sibTrans" presStyleCnt="0"/>
      <dgm:spPr/>
    </dgm:pt>
    <dgm:pt modelId="{902823D4-775E-4D35-8F1E-A5B003B0817B}" type="pres">
      <dgm:prSet presAssocID="{CC894751-F1A1-4F03-91E8-B88688F3A18B}" presName="compNode" presStyleCnt="0"/>
      <dgm:spPr/>
    </dgm:pt>
    <dgm:pt modelId="{558F6484-B0C3-4278-B78D-0E4E727F9ED2}" type="pres">
      <dgm:prSet presAssocID="{CC894751-F1A1-4F03-91E8-B88688F3A18B}" presName="iconBgRect" presStyleLbl="bgShp" presStyleIdx="2" presStyleCnt="3"/>
      <dgm:spPr/>
    </dgm:pt>
    <dgm:pt modelId="{E46A53B2-AE9D-482A-A697-406F9012BA65}" type="pres">
      <dgm:prSet presAssocID="{CC894751-F1A1-4F03-91E8-B88688F3A1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71FEE029-3205-4AD5-9683-2441F4962D8B}" type="pres">
      <dgm:prSet presAssocID="{CC894751-F1A1-4F03-91E8-B88688F3A18B}" presName="spaceRect" presStyleCnt="0"/>
      <dgm:spPr/>
    </dgm:pt>
    <dgm:pt modelId="{DCE354EF-A34E-4F23-8B82-EDB0565E81D6}" type="pres">
      <dgm:prSet presAssocID="{CC894751-F1A1-4F03-91E8-B88688F3A1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93F104-E760-44BB-B364-D0D42EA98746}" type="presOf" srcId="{CC894751-F1A1-4F03-91E8-B88688F3A18B}" destId="{DCE354EF-A34E-4F23-8B82-EDB0565E81D6}" srcOrd="0" destOrd="0" presId="urn:microsoft.com/office/officeart/2018/5/layout/IconCircleLabelList"/>
    <dgm:cxn modelId="{B82E349B-9C2E-4185-A739-5046A78DA8AB}" srcId="{0ADA4EC8-75CD-4A23-B7E9-1FFCBF22F3A8}" destId="{CC894751-F1A1-4F03-91E8-B88688F3A18B}" srcOrd="2" destOrd="0" parTransId="{09A2FB7B-D08F-48CA-82AF-14DE6BD080F8}" sibTransId="{A72F7027-5E32-4853-B620-C5F0D4F5C004}"/>
    <dgm:cxn modelId="{86C366A8-A5BF-44EF-A91B-F20A35C9C091}" type="presOf" srcId="{B165C773-2AE8-437D-A191-2C6DF57D98D0}" destId="{3328150E-F4B8-45EC-AE2B-A238E1DDD02F}" srcOrd="0" destOrd="0" presId="urn:microsoft.com/office/officeart/2018/5/layout/IconCircleLabelList"/>
    <dgm:cxn modelId="{51E05CAA-DC04-4563-A16E-A62711CBEA84}" srcId="{0ADA4EC8-75CD-4A23-B7E9-1FFCBF22F3A8}" destId="{B165C773-2AE8-437D-A191-2C6DF57D98D0}" srcOrd="0" destOrd="0" parTransId="{DE834425-0181-441D-880C-14E5365E4C99}" sibTransId="{9D9CC3D3-4305-480F-9665-07A34F4EEC6D}"/>
    <dgm:cxn modelId="{E826DAAD-74FB-42AC-8F7F-ED2FF1934641}" type="presOf" srcId="{0ADA4EC8-75CD-4A23-B7E9-1FFCBF22F3A8}" destId="{C8C950F5-6D54-4789-A534-ACAF703418DE}" srcOrd="0" destOrd="0" presId="urn:microsoft.com/office/officeart/2018/5/layout/IconCircleLabelList"/>
    <dgm:cxn modelId="{FFF974DF-3B53-4102-B1AD-23BA1F866B3E}" srcId="{0ADA4EC8-75CD-4A23-B7E9-1FFCBF22F3A8}" destId="{0D6117F3-18F3-4EAF-AE20-9488BABD6714}" srcOrd="1" destOrd="0" parTransId="{385DA498-76B4-4796-B787-F9F91CB55794}" sibTransId="{B4F5C445-96F4-45C7-BF3D-F81CC9D19C81}"/>
    <dgm:cxn modelId="{16A3F1FF-388C-4E38-8527-1C47DC16FE75}" type="presOf" srcId="{0D6117F3-18F3-4EAF-AE20-9488BABD6714}" destId="{9C865692-C77B-4A63-A39A-D8A39BC38A5F}" srcOrd="0" destOrd="0" presId="urn:microsoft.com/office/officeart/2018/5/layout/IconCircleLabelList"/>
    <dgm:cxn modelId="{EEBDECF0-E22D-42AD-8BA7-1E9502EAB376}" type="presParOf" srcId="{C8C950F5-6D54-4789-A534-ACAF703418DE}" destId="{C1ADC53A-4DEB-425D-960E-5B9465D1615F}" srcOrd="0" destOrd="0" presId="urn:microsoft.com/office/officeart/2018/5/layout/IconCircleLabelList"/>
    <dgm:cxn modelId="{939260C4-DF52-4308-9C03-20DCA262D13D}" type="presParOf" srcId="{C1ADC53A-4DEB-425D-960E-5B9465D1615F}" destId="{3F1D9417-35AE-4046-B470-641695E1F004}" srcOrd="0" destOrd="0" presId="urn:microsoft.com/office/officeart/2018/5/layout/IconCircleLabelList"/>
    <dgm:cxn modelId="{2D74CE93-2D36-438A-B5F0-FDFF98415C81}" type="presParOf" srcId="{C1ADC53A-4DEB-425D-960E-5B9465D1615F}" destId="{9222F8C0-CA01-4ABD-8E68-2E7D948B3275}" srcOrd="1" destOrd="0" presId="urn:microsoft.com/office/officeart/2018/5/layout/IconCircleLabelList"/>
    <dgm:cxn modelId="{E8E33038-9B6E-4C6E-B7F3-C148F5E75046}" type="presParOf" srcId="{C1ADC53A-4DEB-425D-960E-5B9465D1615F}" destId="{6405070C-F231-40C7-9395-A6B09204862E}" srcOrd="2" destOrd="0" presId="urn:microsoft.com/office/officeart/2018/5/layout/IconCircleLabelList"/>
    <dgm:cxn modelId="{713B0A73-F0A0-4CD0-9EC1-6EF21E1CF6EB}" type="presParOf" srcId="{C1ADC53A-4DEB-425D-960E-5B9465D1615F}" destId="{3328150E-F4B8-45EC-AE2B-A238E1DDD02F}" srcOrd="3" destOrd="0" presId="urn:microsoft.com/office/officeart/2018/5/layout/IconCircleLabelList"/>
    <dgm:cxn modelId="{3992B4AA-E724-4299-8C77-363B31052B8A}" type="presParOf" srcId="{C8C950F5-6D54-4789-A534-ACAF703418DE}" destId="{A1E42591-7441-4073-981C-DD2DE0C6E3BF}" srcOrd="1" destOrd="0" presId="urn:microsoft.com/office/officeart/2018/5/layout/IconCircleLabelList"/>
    <dgm:cxn modelId="{E325DDCA-727B-47A0-974A-111BD919BC03}" type="presParOf" srcId="{C8C950F5-6D54-4789-A534-ACAF703418DE}" destId="{7BE1CE12-3B08-4CED-91C4-8A17127886F7}" srcOrd="2" destOrd="0" presId="urn:microsoft.com/office/officeart/2018/5/layout/IconCircleLabelList"/>
    <dgm:cxn modelId="{F1109705-6779-4538-94EE-77188E6DB09A}" type="presParOf" srcId="{7BE1CE12-3B08-4CED-91C4-8A17127886F7}" destId="{0B01A6E1-7749-4FFA-A0A3-D6F9B6099EE5}" srcOrd="0" destOrd="0" presId="urn:microsoft.com/office/officeart/2018/5/layout/IconCircleLabelList"/>
    <dgm:cxn modelId="{58B6D9CA-44BC-4302-9534-4577D131503E}" type="presParOf" srcId="{7BE1CE12-3B08-4CED-91C4-8A17127886F7}" destId="{8B38E6D4-40E8-4AD1-99FB-543ADC36A0DA}" srcOrd="1" destOrd="0" presId="urn:microsoft.com/office/officeart/2018/5/layout/IconCircleLabelList"/>
    <dgm:cxn modelId="{0DFD621C-C9BD-48A9-A38E-6A7A994AA73A}" type="presParOf" srcId="{7BE1CE12-3B08-4CED-91C4-8A17127886F7}" destId="{BB66C76B-09CB-4DD9-9367-DBDAB9E1C1E5}" srcOrd="2" destOrd="0" presId="urn:microsoft.com/office/officeart/2018/5/layout/IconCircleLabelList"/>
    <dgm:cxn modelId="{F8FA5494-9D9D-42A9-9620-1810C38EE5BA}" type="presParOf" srcId="{7BE1CE12-3B08-4CED-91C4-8A17127886F7}" destId="{9C865692-C77B-4A63-A39A-D8A39BC38A5F}" srcOrd="3" destOrd="0" presId="urn:microsoft.com/office/officeart/2018/5/layout/IconCircleLabelList"/>
    <dgm:cxn modelId="{67466751-C609-46B0-8573-D30F34B46B0F}" type="presParOf" srcId="{C8C950F5-6D54-4789-A534-ACAF703418DE}" destId="{BAE39B3B-90DD-4326-AE09-E9A4DB27E47F}" srcOrd="3" destOrd="0" presId="urn:microsoft.com/office/officeart/2018/5/layout/IconCircleLabelList"/>
    <dgm:cxn modelId="{B90C2AB7-1027-4FCA-A0E1-A56D9E84A2A8}" type="presParOf" srcId="{C8C950F5-6D54-4789-A534-ACAF703418DE}" destId="{902823D4-775E-4D35-8F1E-A5B003B0817B}" srcOrd="4" destOrd="0" presId="urn:microsoft.com/office/officeart/2018/5/layout/IconCircleLabelList"/>
    <dgm:cxn modelId="{E9F72018-E8C7-4165-A5F1-166F531D70F7}" type="presParOf" srcId="{902823D4-775E-4D35-8F1E-A5B003B0817B}" destId="{558F6484-B0C3-4278-B78D-0E4E727F9ED2}" srcOrd="0" destOrd="0" presId="urn:microsoft.com/office/officeart/2018/5/layout/IconCircleLabelList"/>
    <dgm:cxn modelId="{C77B4D3E-597C-4AB6-9C47-21145793A1CC}" type="presParOf" srcId="{902823D4-775E-4D35-8F1E-A5B003B0817B}" destId="{E46A53B2-AE9D-482A-A697-406F9012BA65}" srcOrd="1" destOrd="0" presId="urn:microsoft.com/office/officeart/2018/5/layout/IconCircleLabelList"/>
    <dgm:cxn modelId="{B3FEE8BE-06CA-4061-854F-80CA0E17A864}" type="presParOf" srcId="{902823D4-775E-4D35-8F1E-A5B003B0817B}" destId="{71FEE029-3205-4AD5-9683-2441F4962D8B}" srcOrd="2" destOrd="0" presId="urn:microsoft.com/office/officeart/2018/5/layout/IconCircleLabelList"/>
    <dgm:cxn modelId="{EF852FDA-28A3-4440-816B-E71375AF2FB8}" type="presParOf" srcId="{902823D4-775E-4D35-8F1E-A5B003B0817B}" destId="{DCE354EF-A34E-4F23-8B82-EDB0565E8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7809D1-316C-451B-ACCC-06FDA34AED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FF13AC-8BDA-42AE-BD9F-8780DBB1AD6B}">
      <dgm:prSet/>
      <dgm:spPr/>
      <dgm:t>
        <a:bodyPr/>
        <a:lstStyle/>
        <a:p>
          <a:r>
            <a:rPr lang="en-US"/>
            <a:t>Start with an initial prediction</a:t>
          </a:r>
        </a:p>
      </dgm:t>
    </dgm:pt>
    <dgm:pt modelId="{833EA43A-FE82-46D2-8B94-B597823B6A98}" type="parTrans" cxnId="{36A63228-0C40-4EA2-BB53-9609C5EBA5B5}">
      <dgm:prSet/>
      <dgm:spPr/>
      <dgm:t>
        <a:bodyPr/>
        <a:lstStyle/>
        <a:p>
          <a:endParaRPr lang="en-US"/>
        </a:p>
      </dgm:t>
    </dgm:pt>
    <dgm:pt modelId="{D4FCF61E-95B6-44D2-BE73-85BF859AC798}" type="sibTrans" cxnId="{36A63228-0C40-4EA2-BB53-9609C5EBA5B5}">
      <dgm:prSet/>
      <dgm:spPr/>
      <dgm:t>
        <a:bodyPr/>
        <a:lstStyle/>
        <a:p>
          <a:endParaRPr lang="en-US"/>
        </a:p>
      </dgm:t>
    </dgm:pt>
    <dgm:pt modelId="{665055C3-6429-4F83-80AE-EAFE445314A7}">
      <dgm:prSet/>
      <dgm:spPr/>
      <dgm:t>
        <a:bodyPr/>
        <a:lstStyle/>
        <a:p>
          <a:r>
            <a:rPr lang="en-US"/>
            <a:t>Calculate residuals (errors)</a:t>
          </a:r>
        </a:p>
      </dgm:t>
    </dgm:pt>
    <dgm:pt modelId="{B76808AF-1A8F-4487-9CC5-1351E69193A8}" type="parTrans" cxnId="{035F2C72-4B1F-4A9B-B9B1-B69F080DEC0D}">
      <dgm:prSet/>
      <dgm:spPr/>
      <dgm:t>
        <a:bodyPr/>
        <a:lstStyle/>
        <a:p>
          <a:endParaRPr lang="en-US"/>
        </a:p>
      </dgm:t>
    </dgm:pt>
    <dgm:pt modelId="{EC6A203D-1D77-4F5D-BBFE-F8591D400415}" type="sibTrans" cxnId="{035F2C72-4B1F-4A9B-B9B1-B69F080DEC0D}">
      <dgm:prSet/>
      <dgm:spPr/>
      <dgm:t>
        <a:bodyPr/>
        <a:lstStyle/>
        <a:p>
          <a:endParaRPr lang="en-US"/>
        </a:p>
      </dgm:t>
    </dgm:pt>
    <dgm:pt modelId="{7C5A0A57-92AA-42BF-9E51-2275014A0BAB}">
      <dgm:prSet/>
      <dgm:spPr/>
      <dgm:t>
        <a:bodyPr/>
        <a:lstStyle/>
        <a:p>
          <a:r>
            <a:rPr lang="en-US"/>
            <a:t>Fit a new model to the residuals</a:t>
          </a:r>
        </a:p>
      </dgm:t>
    </dgm:pt>
    <dgm:pt modelId="{FC02507D-EFCC-4B2D-A583-7B894EDA7283}" type="parTrans" cxnId="{77898CD5-0BB4-4858-8B14-D1EA29261AD2}">
      <dgm:prSet/>
      <dgm:spPr/>
      <dgm:t>
        <a:bodyPr/>
        <a:lstStyle/>
        <a:p>
          <a:endParaRPr lang="en-US"/>
        </a:p>
      </dgm:t>
    </dgm:pt>
    <dgm:pt modelId="{C2B94A41-7A04-4996-93A2-4F194E37F5B0}" type="sibTrans" cxnId="{77898CD5-0BB4-4858-8B14-D1EA29261AD2}">
      <dgm:prSet/>
      <dgm:spPr/>
      <dgm:t>
        <a:bodyPr/>
        <a:lstStyle/>
        <a:p>
          <a:endParaRPr lang="en-US"/>
        </a:p>
      </dgm:t>
    </dgm:pt>
    <dgm:pt modelId="{54D4398B-6B31-42D7-97A5-3E18EFF2298D}">
      <dgm:prSet/>
      <dgm:spPr/>
      <dgm:t>
        <a:bodyPr/>
        <a:lstStyle/>
        <a:p>
          <a:r>
            <a:rPr lang="en-US"/>
            <a:t>Update the predictions</a:t>
          </a:r>
        </a:p>
      </dgm:t>
    </dgm:pt>
    <dgm:pt modelId="{7572508A-ED84-4ACA-9C9F-188E000C5B74}" type="parTrans" cxnId="{5816A76E-CC70-470C-8DFE-1D4F9CEBEC44}">
      <dgm:prSet/>
      <dgm:spPr/>
      <dgm:t>
        <a:bodyPr/>
        <a:lstStyle/>
        <a:p>
          <a:endParaRPr lang="en-US"/>
        </a:p>
      </dgm:t>
    </dgm:pt>
    <dgm:pt modelId="{432D2BF0-D5B5-423F-B9BB-15BC2F8D7190}" type="sibTrans" cxnId="{5816A76E-CC70-470C-8DFE-1D4F9CEBEC44}">
      <dgm:prSet/>
      <dgm:spPr/>
      <dgm:t>
        <a:bodyPr/>
        <a:lstStyle/>
        <a:p>
          <a:endParaRPr lang="en-US"/>
        </a:p>
      </dgm:t>
    </dgm:pt>
    <dgm:pt modelId="{A4C0304B-4E24-430A-92B5-F16B195DB8DA}">
      <dgm:prSet/>
      <dgm:spPr/>
      <dgm:t>
        <a:bodyPr/>
        <a:lstStyle/>
        <a:p>
          <a:r>
            <a:rPr lang="en-US"/>
            <a:t>Repeat the process</a:t>
          </a:r>
        </a:p>
      </dgm:t>
    </dgm:pt>
    <dgm:pt modelId="{128AD140-4AEE-462E-BCC4-77530118403A}" type="parTrans" cxnId="{1B7D30B3-B397-4955-AEE2-C0E00C7EF3C3}">
      <dgm:prSet/>
      <dgm:spPr/>
      <dgm:t>
        <a:bodyPr/>
        <a:lstStyle/>
        <a:p>
          <a:endParaRPr lang="en-US"/>
        </a:p>
      </dgm:t>
    </dgm:pt>
    <dgm:pt modelId="{BB9CDB1B-FA32-4294-B320-18E5FBF32A7A}" type="sibTrans" cxnId="{1B7D30B3-B397-4955-AEE2-C0E00C7EF3C3}">
      <dgm:prSet/>
      <dgm:spPr/>
      <dgm:t>
        <a:bodyPr/>
        <a:lstStyle/>
        <a:p>
          <a:endParaRPr lang="en-US"/>
        </a:p>
      </dgm:t>
    </dgm:pt>
    <dgm:pt modelId="{F236EC3A-5C7D-40EA-B568-925773C1076D}" type="pres">
      <dgm:prSet presAssocID="{E47809D1-316C-451B-ACCC-06FDA34AED48}" presName="Name0" presStyleCnt="0">
        <dgm:presLayoutVars>
          <dgm:dir/>
          <dgm:resizeHandles val="exact"/>
        </dgm:presLayoutVars>
      </dgm:prSet>
      <dgm:spPr/>
    </dgm:pt>
    <dgm:pt modelId="{48F6B53A-EBEE-41F4-9F0F-F0A1B58E700F}" type="pres">
      <dgm:prSet presAssocID="{69FF13AC-8BDA-42AE-BD9F-8780DBB1AD6B}" presName="node" presStyleLbl="node1" presStyleIdx="0" presStyleCnt="5">
        <dgm:presLayoutVars>
          <dgm:bulletEnabled val="1"/>
        </dgm:presLayoutVars>
      </dgm:prSet>
      <dgm:spPr/>
    </dgm:pt>
    <dgm:pt modelId="{BAB716CB-630B-47B5-9BCE-59D3DB3E69FE}" type="pres">
      <dgm:prSet presAssocID="{D4FCF61E-95B6-44D2-BE73-85BF859AC798}" presName="sibTrans" presStyleLbl="sibTrans1D1" presStyleIdx="0" presStyleCnt="4"/>
      <dgm:spPr/>
    </dgm:pt>
    <dgm:pt modelId="{69699FD2-70B5-4D71-8505-5AB896DF720B}" type="pres">
      <dgm:prSet presAssocID="{D4FCF61E-95B6-44D2-BE73-85BF859AC798}" presName="connectorText" presStyleLbl="sibTrans1D1" presStyleIdx="0" presStyleCnt="4"/>
      <dgm:spPr/>
    </dgm:pt>
    <dgm:pt modelId="{36D3FACE-48F2-4702-B8E2-E0E77F845BC4}" type="pres">
      <dgm:prSet presAssocID="{665055C3-6429-4F83-80AE-EAFE445314A7}" presName="node" presStyleLbl="node1" presStyleIdx="1" presStyleCnt="5">
        <dgm:presLayoutVars>
          <dgm:bulletEnabled val="1"/>
        </dgm:presLayoutVars>
      </dgm:prSet>
      <dgm:spPr/>
    </dgm:pt>
    <dgm:pt modelId="{E888E01F-39F8-4FD4-93CB-EC5920AF5A7D}" type="pres">
      <dgm:prSet presAssocID="{EC6A203D-1D77-4F5D-BBFE-F8591D400415}" presName="sibTrans" presStyleLbl="sibTrans1D1" presStyleIdx="1" presStyleCnt="4"/>
      <dgm:spPr/>
    </dgm:pt>
    <dgm:pt modelId="{CB685CC1-7E2A-4468-8106-EBFA24444CC7}" type="pres">
      <dgm:prSet presAssocID="{EC6A203D-1D77-4F5D-BBFE-F8591D400415}" presName="connectorText" presStyleLbl="sibTrans1D1" presStyleIdx="1" presStyleCnt="4"/>
      <dgm:spPr/>
    </dgm:pt>
    <dgm:pt modelId="{64B8152E-35C4-4E02-80BE-23CC0CE58A33}" type="pres">
      <dgm:prSet presAssocID="{7C5A0A57-92AA-42BF-9E51-2275014A0BAB}" presName="node" presStyleLbl="node1" presStyleIdx="2" presStyleCnt="5">
        <dgm:presLayoutVars>
          <dgm:bulletEnabled val="1"/>
        </dgm:presLayoutVars>
      </dgm:prSet>
      <dgm:spPr/>
    </dgm:pt>
    <dgm:pt modelId="{FC0345B4-9935-4F02-BBD8-580E508E8AD5}" type="pres">
      <dgm:prSet presAssocID="{C2B94A41-7A04-4996-93A2-4F194E37F5B0}" presName="sibTrans" presStyleLbl="sibTrans1D1" presStyleIdx="2" presStyleCnt="4"/>
      <dgm:spPr/>
    </dgm:pt>
    <dgm:pt modelId="{B518E2C0-9FB1-4A1E-B255-995CB371F361}" type="pres">
      <dgm:prSet presAssocID="{C2B94A41-7A04-4996-93A2-4F194E37F5B0}" presName="connectorText" presStyleLbl="sibTrans1D1" presStyleIdx="2" presStyleCnt="4"/>
      <dgm:spPr/>
    </dgm:pt>
    <dgm:pt modelId="{BDA0FC0E-3103-48B4-9144-AA4787553D55}" type="pres">
      <dgm:prSet presAssocID="{54D4398B-6B31-42D7-97A5-3E18EFF2298D}" presName="node" presStyleLbl="node1" presStyleIdx="3" presStyleCnt="5">
        <dgm:presLayoutVars>
          <dgm:bulletEnabled val="1"/>
        </dgm:presLayoutVars>
      </dgm:prSet>
      <dgm:spPr/>
    </dgm:pt>
    <dgm:pt modelId="{D8FB3F14-F3A7-452C-B458-D6F63FB35A25}" type="pres">
      <dgm:prSet presAssocID="{432D2BF0-D5B5-423F-B9BB-15BC2F8D7190}" presName="sibTrans" presStyleLbl="sibTrans1D1" presStyleIdx="3" presStyleCnt="4"/>
      <dgm:spPr/>
    </dgm:pt>
    <dgm:pt modelId="{3F416232-C347-4D4D-9CE7-C3E659B4274D}" type="pres">
      <dgm:prSet presAssocID="{432D2BF0-D5B5-423F-B9BB-15BC2F8D7190}" presName="connectorText" presStyleLbl="sibTrans1D1" presStyleIdx="3" presStyleCnt="4"/>
      <dgm:spPr/>
    </dgm:pt>
    <dgm:pt modelId="{B99F53B7-D1E5-4E9B-8388-0454D6413193}" type="pres">
      <dgm:prSet presAssocID="{A4C0304B-4E24-430A-92B5-F16B195DB8DA}" presName="node" presStyleLbl="node1" presStyleIdx="4" presStyleCnt="5">
        <dgm:presLayoutVars>
          <dgm:bulletEnabled val="1"/>
        </dgm:presLayoutVars>
      </dgm:prSet>
      <dgm:spPr/>
    </dgm:pt>
  </dgm:ptLst>
  <dgm:cxnLst>
    <dgm:cxn modelId="{36A63228-0C40-4EA2-BB53-9609C5EBA5B5}" srcId="{E47809D1-316C-451B-ACCC-06FDA34AED48}" destId="{69FF13AC-8BDA-42AE-BD9F-8780DBB1AD6B}" srcOrd="0" destOrd="0" parTransId="{833EA43A-FE82-46D2-8B94-B597823B6A98}" sibTransId="{D4FCF61E-95B6-44D2-BE73-85BF859AC798}"/>
    <dgm:cxn modelId="{39E1D428-885E-4447-9D71-3AC88B788736}" type="presOf" srcId="{D4FCF61E-95B6-44D2-BE73-85BF859AC798}" destId="{69699FD2-70B5-4D71-8505-5AB896DF720B}" srcOrd="1" destOrd="0" presId="urn:microsoft.com/office/officeart/2016/7/layout/RepeatingBendingProcessNew"/>
    <dgm:cxn modelId="{B9468941-9B85-4072-BA3C-5EC48C17FE68}" type="presOf" srcId="{432D2BF0-D5B5-423F-B9BB-15BC2F8D7190}" destId="{D8FB3F14-F3A7-452C-B458-D6F63FB35A25}" srcOrd="0" destOrd="0" presId="urn:microsoft.com/office/officeart/2016/7/layout/RepeatingBendingProcessNew"/>
    <dgm:cxn modelId="{8D1C264C-0CF2-4D68-B8CF-C38FD7AAB629}" type="presOf" srcId="{EC6A203D-1D77-4F5D-BBFE-F8591D400415}" destId="{CB685CC1-7E2A-4468-8106-EBFA24444CC7}" srcOrd="1" destOrd="0" presId="urn:microsoft.com/office/officeart/2016/7/layout/RepeatingBendingProcessNew"/>
    <dgm:cxn modelId="{5816A76E-CC70-470C-8DFE-1D4F9CEBEC44}" srcId="{E47809D1-316C-451B-ACCC-06FDA34AED48}" destId="{54D4398B-6B31-42D7-97A5-3E18EFF2298D}" srcOrd="3" destOrd="0" parTransId="{7572508A-ED84-4ACA-9C9F-188E000C5B74}" sibTransId="{432D2BF0-D5B5-423F-B9BB-15BC2F8D7190}"/>
    <dgm:cxn modelId="{035F2C72-4B1F-4A9B-B9B1-B69F080DEC0D}" srcId="{E47809D1-316C-451B-ACCC-06FDA34AED48}" destId="{665055C3-6429-4F83-80AE-EAFE445314A7}" srcOrd="1" destOrd="0" parTransId="{B76808AF-1A8F-4487-9CC5-1351E69193A8}" sibTransId="{EC6A203D-1D77-4F5D-BBFE-F8591D400415}"/>
    <dgm:cxn modelId="{0D654D55-AC47-423F-93C8-B859E034DB28}" type="presOf" srcId="{C2B94A41-7A04-4996-93A2-4F194E37F5B0}" destId="{B518E2C0-9FB1-4A1E-B255-995CB371F361}" srcOrd="1" destOrd="0" presId="urn:microsoft.com/office/officeart/2016/7/layout/RepeatingBendingProcessNew"/>
    <dgm:cxn modelId="{B580C57C-EAD0-4FFB-8C7A-8AB9FE09CF91}" type="presOf" srcId="{E47809D1-316C-451B-ACCC-06FDA34AED48}" destId="{F236EC3A-5C7D-40EA-B568-925773C1076D}" srcOrd="0" destOrd="0" presId="urn:microsoft.com/office/officeart/2016/7/layout/RepeatingBendingProcessNew"/>
    <dgm:cxn modelId="{3E6B5186-320D-4EE5-9E1D-CB39545CE86F}" type="presOf" srcId="{54D4398B-6B31-42D7-97A5-3E18EFF2298D}" destId="{BDA0FC0E-3103-48B4-9144-AA4787553D55}" srcOrd="0" destOrd="0" presId="urn:microsoft.com/office/officeart/2016/7/layout/RepeatingBendingProcessNew"/>
    <dgm:cxn modelId="{1B509594-814D-4F8E-9E0F-61111E23F43E}" type="presOf" srcId="{C2B94A41-7A04-4996-93A2-4F194E37F5B0}" destId="{FC0345B4-9935-4F02-BBD8-580E508E8AD5}" srcOrd="0" destOrd="0" presId="urn:microsoft.com/office/officeart/2016/7/layout/RepeatingBendingProcessNew"/>
    <dgm:cxn modelId="{CC634A96-CA13-46E6-8494-4AF810CA4504}" type="presOf" srcId="{A4C0304B-4E24-430A-92B5-F16B195DB8DA}" destId="{B99F53B7-D1E5-4E9B-8388-0454D6413193}" srcOrd="0" destOrd="0" presId="urn:microsoft.com/office/officeart/2016/7/layout/RepeatingBendingProcessNew"/>
    <dgm:cxn modelId="{AB622899-3D22-4949-AB4E-680CEA6B5147}" type="presOf" srcId="{665055C3-6429-4F83-80AE-EAFE445314A7}" destId="{36D3FACE-48F2-4702-B8E2-E0E77F845BC4}" srcOrd="0" destOrd="0" presId="urn:microsoft.com/office/officeart/2016/7/layout/RepeatingBendingProcessNew"/>
    <dgm:cxn modelId="{F5A2FBAB-ED10-48B7-802F-41A7742105FF}" type="presOf" srcId="{D4FCF61E-95B6-44D2-BE73-85BF859AC798}" destId="{BAB716CB-630B-47B5-9BCE-59D3DB3E69FE}" srcOrd="0" destOrd="0" presId="urn:microsoft.com/office/officeart/2016/7/layout/RepeatingBendingProcessNew"/>
    <dgm:cxn modelId="{E37002B1-F6EC-4C4C-AEB9-AA99AB903A43}" type="presOf" srcId="{69FF13AC-8BDA-42AE-BD9F-8780DBB1AD6B}" destId="{48F6B53A-EBEE-41F4-9F0F-F0A1B58E700F}" srcOrd="0" destOrd="0" presId="urn:microsoft.com/office/officeart/2016/7/layout/RepeatingBendingProcessNew"/>
    <dgm:cxn modelId="{1B7D30B3-B397-4955-AEE2-C0E00C7EF3C3}" srcId="{E47809D1-316C-451B-ACCC-06FDA34AED48}" destId="{A4C0304B-4E24-430A-92B5-F16B195DB8DA}" srcOrd="4" destOrd="0" parTransId="{128AD140-4AEE-462E-BCC4-77530118403A}" sibTransId="{BB9CDB1B-FA32-4294-B320-18E5FBF32A7A}"/>
    <dgm:cxn modelId="{2BF20AC7-A352-40D9-B0BD-F5C2F29BEFCB}" type="presOf" srcId="{EC6A203D-1D77-4F5D-BBFE-F8591D400415}" destId="{E888E01F-39F8-4FD4-93CB-EC5920AF5A7D}" srcOrd="0" destOrd="0" presId="urn:microsoft.com/office/officeart/2016/7/layout/RepeatingBendingProcessNew"/>
    <dgm:cxn modelId="{74692CCA-40C8-4BAD-A2F1-A31C7F44C4EA}" type="presOf" srcId="{7C5A0A57-92AA-42BF-9E51-2275014A0BAB}" destId="{64B8152E-35C4-4E02-80BE-23CC0CE58A33}" srcOrd="0" destOrd="0" presId="urn:microsoft.com/office/officeart/2016/7/layout/RepeatingBendingProcessNew"/>
    <dgm:cxn modelId="{77898CD5-0BB4-4858-8B14-D1EA29261AD2}" srcId="{E47809D1-316C-451B-ACCC-06FDA34AED48}" destId="{7C5A0A57-92AA-42BF-9E51-2275014A0BAB}" srcOrd="2" destOrd="0" parTransId="{FC02507D-EFCC-4B2D-A583-7B894EDA7283}" sibTransId="{C2B94A41-7A04-4996-93A2-4F194E37F5B0}"/>
    <dgm:cxn modelId="{406D4EF2-4E20-4D5A-8AAB-C4D873FB3DF1}" type="presOf" srcId="{432D2BF0-D5B5-423F-B9BB-15BC2F8D7190}" destId="{3F416232-C347-4D4D-9CE7-C3E659B4274D}" srcOrd="1" destOrd="0" presId="urn:microsoft.com/office/officeart/2016/7/layout/RepeatingBendingProcessNew"/>
    <dgm:cxn modelId="{5D813F46-BC90-40F6-A39E-7DFBFB5B6050}" type="presParOf" srcId="{F236EC3A-5C7D-40EA-B568-925773C1076D}" destId="{48F6B53A-EBEE-41F4-9F0F-F0A1B58E700F}" srcOrd="0" destOrd="0" presId="urn:microsoft.com/office/officeart/2016/7/layout/RepeatingBendingProcessNew"/>
    <dgm:cxn modelId="{8F1E53E5-C889-4DE7-B295-C4E8831CADAC}" type="presParOf" srcId="{F236EC3A-5C7D-40EA-B568-925773C1076D}" destId="{BAB716CB-630B-47B5-9BCE-59D3DB3E69FE}" srcOrd="1" destOrd="0" presId="urn:microsoft.com/office/officeart/2016/7/layout/RepeatingBendingProcessNew"/>
    <dgm:cxn modelId="{CB95056E-12EE-484D-A348-1AB9A01D7325}" type="presParOf" srcId="{BAB716CB-630B-47B5-9BCE-59D3DB3E69FE}" destId="{69699FD2-70B5-4D71-8505-5AB896DF720B}" srcOrd="0" destOrd="0" presId="urn:microsoft.com/office/officeart/2016/7/layout/RepeatingBendingProcessNew"/>
    <dgm:cxn modelId="{801BE04B-CC2C-41E2-B4D1-CF833092CCAE}" type="presParOf" srcId="{F236EC3A-5C7D-40EA-B568-925773C1076D}" destId="{36D3FACE-48F2-4702-B8E2-E0E77F845BC4}" srcOrd="2" destOrd="0" presId="urn:microsoft.com/office/officeart/2016/7/layout/RepeatingBendingProcessNew"/>
    <dgm:cxn modelId="{512EBF68-4854-4DD1-8AA2-780C265222D4}" type="presParOf" srcId="{F236EC3A-5C7D-40EA-B568-925773C1076D}" destId="{E888E01F-39F8-4FD4-93CB-EC5920AF5A7D}" srcOrd="3" destOrd="0" presId="urn:microsoft.com/office/officeart/2016/7/layout/RepeatingBendingProcessNew"/>
    <dgm:cxn modelId="{4E6EB394-ED26-4CE1-BE1E-3F4C5FDE9F67}" type="presParOf" srcId="{E888E01F-39F8-4FD4-93CB-EC5920AF5A7D}" destId="{CB685CC1-7E2A-4468-8106-EBFA24444CC7}" srcOrd="0" destOrd="0" presId="urn:microsoft.com/office/officeart/2016/7/layout/RepeatingBendingProcessNew"/>
    <dgm:cxn modelId="{6C3757C7-2CD7-4447-8825-D26FCD302B47}" type="presParOf" srcId="{F236EC3A-5C7D-40EA-B568-925773C1076D}" destId="{64B8152E-35C4-4E02-80BE-23CC0CE58A33}" srcOrd="4" destOrd="0" presId="urn:microsoft.com/office/officeart/2016/7/layout/RepeatingBendingProcessNew"/>
    <dgm:cxn modelId="{07291C9C-639A-4F36-9B43-57DD3E465DB7}" type="presParOf" srcId="{F236EC3A-5C7D-40EA-B568-925773C1076D}" destId="{FC0345B4-9935-4F02-BBD8-580E508E8AD5}" srcOrd="5" destOrd="0" presId="urn:microsoft.com/office/officeart/2016/7/layout/RepeatingBendingProcessNew"/>
    <dgm:cxn modelId="{FE04B338-FB19-4094-ADF3-8E4CE9BE1AFC}" type="presParOf" srcId="{FC0345B4-9935-4F02-BBD8-580E508E8AD5}" destId="{B518E2C0-9FB1-4A1E-B255-995CB371F361}" srcOrd="0" destOrd="0" presId="urn:microsoft.com/office/officeart/2016/7/layout/RepeatingBendingProcessNew"/>
    <dgm:cxn modelId="{1BA8BBC2-0EB1-46C7-9DDD-DC8DFB535E33}" type="presParOf" srcId="{F236EC3A-5C7D-40EA-B568-925773C1076D}" destId="{BDA0FC0E-3103-48B4-9144-AA4787553D55}" srcOrd="6" destOrd="0" presId="urn:microsoft.com/office/officeart/2016/7/layout/RepeatingBendingProcessNew"/>
    <dgm:cxn modelId="{7D0FAFBA-2C5F-4845-97B4-D56811576C8C}" type="presParOf" srcId="{F236EC3A-5C7D-40EA-B568-925773C1076D}" destId="{D8FB3F14-F3A7-452C-B458-D6F63FB35A25}" srcOrd="7" destOrd="0" presId="urn:microsoft.com/office/officeart/2016/7/layout/RepeatingBendingProcessNew"/>
    <dgm:cxn modelId="{FD1268D9-A112-492D-ABEB-F22528D45B14}" type="presParOf" srcId="{D8FB3F14-F3A7-452C-B458-D6F63FB35A25}" destId="{3F416232-C347-4D4D-9CE7-C3E659B4274D}" srcOrd="0" destOrd="0" presId="urn:microsoft.com/office/officeart/2016/7/layout/RepeatingBendingProcessNew"/>
    <dgm:cxn modelId="{2BFB6227-2C87-40A0-822A-64F782C27BA9}" type="presParOf" srcId="{F236EC3A-5C7D-40EA-B568-925773C1076D}" destId="{B99F53B7-D1E5-4E9B-8388-0454D641319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CB2BD-406F-41DC-B6FF-39ACB98BF2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8BB84-2D22-44C4-A225-C94CA2E1BA10}">
      <dgm:prSet/>
      <dgm:spPr/>
      <dgm:t>
        <a:bodyPr/>
        <a:lstStyle/>
        <a:p>
          <a:r>
            <a:rPr lang="en-US" b="0" i="0" baseline="0"/>
            <a:t>High Performance: "Faster and more accurate."</a:t>
          </a:r>
          <a:endParaRPr lang="en-US"/>
        </a:p>
      </dgm:t>
    </dgm:pt>
    <dgm:pt modelId="{7F849331-FC10-4404-A3F3-0D0F599B71E4}" type="parTrans" cxnId="{28247DD9-9378-436B-838B-B8B6C36B95D1}">
      <dgm:prSet/>
      <dgm:spPr/>
      <dgm:t>
        <a:bodyPr/>
        <a:lstStyle/>
        <a:p>
          <a:endParaRPr lang="en-US"/>
        </a:p>
      </dgm:t>
    </dgm:pt>
    <dgm:pt modelId="{46F716C0-F28F-4700-90AF-421C9DD45E1A}" type="sibTrans" cxnId="{28247DD9-9378-436B-838B-B8B6C36B95D1}">
      <dgm:prSet/>
      <dgm:spPr/>
      <dgm:t>
        <a:bodyPr/>
        <a:lstStyle/>
        <a:p>
          <a:endParaRPr lang="en-US"/>
        </a:p>
      </dgm:t>
    </dgm:pt>
    <dgm:pt modelId="{EB720F7C-BDD4-4A63-835C-B24FE72336A2}">
      <dgm:prSet/>
      <dgm:spPr/>
      <dgm:t>
        <a:bodyPr/>
        <a:lstStyle/>
        <a:p>
          <a:r>
            <a:rPr lang="en-US" b="0" i="0" baseline="0"/>
            <a:t>Flexibility: "Can handle missing values, categorical features, etc."</a:t>
          </a:r>
          <a:endParaRPr lang="en-US"/>
        </a:p>
      </dgm:t>
    </dgm:pt>
    <dgm:pt modelId="{C9E5D597-716D-4280-B6E0-236FADDB6D4F}" type="parTrans" cxnId="{17D68F82-212E-4F68-8220-932D581FEB58}">
      <dgm:prSet/>
      <dgm:spPr/>
      <dgm:t>
        <a:bodyPr/>
        <a:lstStyle/>
        <a:p>
          <a:endParaRPr lang="en-US"/>
        </a:p>
      </dgm:t>
    </dgm:pt>
    <dgm:pt modelId="{35FD0766-A8D3-4D2A-BD2D-50A885DDDD25}" type="sibTrans" cxnId="{17D68F82-212E-4F68-8220-932D581FEB58}">
      <dgm:prSet/>
      <dgm:spPr/>
      <dgm:t>
        <a:bodyPr/>
        <a:lstStyle/>
        <a:p>
          <a:endParaRPr lang="en-US"/>
        </a:p>
      </dgm:t>
    </dgm:pt>
    <dgm:pt modelId="{46D67BA2-A22F-4851-BE42-6ED4B4FD41D2}">
      <dgm:prSet/>
      <dgm:spPr/>
      <dgm:t>
        <a:bodyPr/>
        <a:lstStyle/>
        <a:p>
          <a:r>
            <a:rPr lang="en-US" b="0" i="0" baseline="0"/>
            <a:t>Robustness: "Less prone to overfitting due to regularization." </a:t>
          </a:r>
          <a:endParaRPr lang="en-US"/>
        </a:p>
      </dgm:t>
    </dgm:pt>
    <dgm:pt modelId="{FAA336AB-790E-4494-90E3-3588DAB56758}" type="parTrans" cxnId="{1E806E8F-3A1C-46DB-9731-D6DAACFF94A9}">
      <dgm:prSet/>
      <dgm:spPr/>
      <dgm:t>
        <a:bodyPr/>
        <a:lstStyle/>
        <a:p>
          <a:endParaRPr lang="en-US"/>
        </a:p>
      </dgm:t>
    </dgm:pt>
    <dgm:pt modelId="{8EBD7F0A-17A2-428E-AB6F-4D1678744D58}" type="sibTrans" cxnId="{1E806E8F-3A1C-46DB-9731-D6DAACFF94A9}">
      <dgm:prSet/>
      <dgm:spPr/>
      <dgm:t>
        <a:bodyPr/>
        <a:lstStyle/>
        <a:p>
          <a:endParaRPr lang="en-US"/>
        </a:p>
      </dgm:t>
    </dgm:pt>
    <dgm:pt modelId="{2FC0FDE8-10E1-445C-83E3-709098FFFD1B}" type="pres">
      <dgm:prSet presAssocID="{687CB2BD-406F-41DC-B6FF-39ACB98BF26F}" presName="linear" presStyleCnt="0">
        <dgm:presLayoutVars>
          <dgm:animLvl val="lvl"/>
          <dgm:resizeHandles val="exact"/>
        </dgm:presLayoutVars>
      </dgm:prSet>
      <dgm:spPr/>
    </dgm:pt>
    <dgm:pt modelId="{5FE3CF51-1417-47CF-9F31-652C4D955073}" type="pres">
      <dgm:prSet presAssocID="{FD98BB84-2D22-44C4-A225-C94CA2E1BA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D2E4EE-FF3A-4A63-AF3A-D802C78519B6}" type="pres">
      <dgm:prSet presAssocID="{46F716C0-F28F-4700-90AF-421C9DD45E1A}" presName="spacer" presStyleCnt="0"/>
      <dgm:spPr/>
    </dgm:pt>
    <dgm:pt modelId="{59A7687C-F44E-4D32-91B0-E6F3E6FA0A09}" type="pres">
      <dgm:prSet presAssocID="{EB720F7C-BDD4-4A63-835C-B24FE72336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870D20-6884-491F-9E85-4CB697700FB8}" type="pres">
      <dgm:prSet presAssocID="{35FD0766-A8D3-4D2A-BD2D-50A885DDDD25}" presName="spacer" presStyleCnt="0"/>
      <dgm:spPr/>
    </dgm:pt>
    <dgm:pt modelId="{836FBDEA-51A1-4DBF-BE7D-5D84A23BBB07}" type="pres">
      <dgm:prSet presAssocID="{46D67BA2-A22F-4851-BE42-6ED4B4FD41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8A002-B2EF-4944-A98D-F36DFA55E5C0}" type="presOf" srcId="{687CB2BD-406F-41DC-B6FF-39ACB98BF26F}" destId="{2FC0FDE8-10E1-445C-83E3-709098FFFD1B}" srcOrd="0" destOrd="0" presId="urn:microsoft.com/office/officeart/2005/8/layout/vList2"/>
    <dgm:cxn modelId="{CE106221-6632-44B1-8187-6AC973D6C4E5}" type="presOf" srcId="{FD98BB84-2D22-44C4-A225-C94CA2E1BA10}" destId="{5FE3CF51-1417-47CF-9F31-652C4D955073}" srcOrd="0" destOrd="0" presId="urn:microsoft.com/office/officeart/2005/8/layout/vList2"/>
    <dgm:cxn modelId="{17D68F82-212E-4F68-8220-932D581FEB58}" srcId="{687CB2BD-406F-41DC-B6FF-39ACB98BF26F}" destId="{EB720F7C-BDD4-4A63-835C-B24FE72336A2}" srcOrd="1" destOrd="0" parTransId="{C9E5D597-716D-4280-B6E0-236FADDB6D4F}" sibTransId="{35FD0766-A8D3-4D2A-BD2D-50A885DDDD25}"/>
    <dgm:cxn modelId="{F59FCD8B-B8D8-4AB1-B423-19ADE6E69B06}" type="presOf" srcId="{EB720F7C-BDD4-4A63-835C-B24FE72336A2}" destId="{59A7687C-F44E-4D32-91B0-E6F3E6FA0A09}" srcOrd="0" destOrd="0" presId="urn:microsoft.com/office/officeart/2005/8/layout/vList2"/>
    <dgm:cxn modelId="{1E806E8F-3A1C-46DB-9731-D6DAACFF94A9}" srcId="{687CB2BD-406F-41DC-B6FF-39ACB98BF26F}" destId="{46D67BA2-A22F-4851-BE42-6ED4B4FD41D2}" srcOrd="2" destOrd="0" parTransId="{FAA336AB-790E-4494-90E3-3588DAB56758}" sibTransId="{8EBD7F0A-17A2-428E-AB6F-4D1678744D58}"/>
    <dgm:cxn modelId="{28247DD9-9378-436B-838B-B8B6C36B95D1}" srcId="{687CB2BD-406F-41DC-B6FF-39ACB98BF26F}" destId="{FD98BB84-2D22-44C4-A225-C94CA2E1BA10}" srcOrd="0" destOrd="0" parTransId="{7F849331-FC10-4404-A3F3-0D0F599B71E4}" sibTransId="{46F716C0-F28F-4700-90AF-421C9DD45E1A}"/>
    <dgm:cxn modelId="{555027DC-CB88-45D9-A2E6-19FD7C22F0EA}" type="presOf" srcId="{46D67BA2-A22F-4851-BE42-6ED4B4FD41D2}" destId="{836FBDEA-51A1-4DBF-BE7D-5D84A23BBB07}" srcOrd="0" destOrd="0" presId="urn:microsoft.com/office/officeart/2005/8/layout/vList2"/>
    <dgm:cxn modelId="{8B913B9E-42BE-4637-9854-64A3B11FAFA2}" type="presParOf" srcId="{2FC0FDE8-10E1-445C-83E3-709098FFFD1B}" destId="{5FE3CF51-1417-47CF-9F31-652C4D955073}" srcOrd="0" destOrd="0" presId="urn:microsoft.com/office/officeart/2005/8/layout/vList2"/>
    <dgm:cxn modelId="{5AA4E227-7E2A-4A71-AE2E-2A59625A20B5}" type="presParOf" srcId="{2FC0FDE8-10E1-445C-83E3-709098FFFD1B}" destId="{76D2E4EE-FF3A-4A63-AF3A-D802C78519B6}" srcOrd="1" destOrd="0" presId="urn:microsoft.com/office/officeart/2005/8/layout/vList2"/>
    <dgm:cxn modelId="{31BA4BF4-F5C5-4FCE-998C-002D57BCD3D8}" type="presParOf" srcId="{2FC0FDE8-10E1-445C-83E3-709098FFFD1B}" destId="{59A7687C-F44E-4D32-91B0-E6F3E6FA0A09}" srcOrd="2" destOrd="0" presId="urn:microsoft.com/office/officeart/2005/8/layout/vList2"/>
    <dgm:cxn modelId="{5E253C4A-FC81-49B9-A801-157E0EC4DC21}" type="presParOf" srcId="{2FC0FDE8-10E1-445C-83E3-709098FFFD1B}" destId="{ED870D20-6884-491F-9E85-4CB697700FB8}" srcOrd="3" destOrd="0" presId="urn:microsoft.com/office/officeart/2005/8/layout/vList2"/>
    <dgm:cxn modelId="{B97DDEA9-75D3-4A5D-A91F-CF17BF1D7D93}" type="presParOf" srcId="{2FC0FDE8-10E1-445C-83E3-709098FFFD1B}" destId="{836FBDEA-51A1-4DBF-BE7D-5D84A23BBB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84CF2-82BD-4EC2-8534-3E8FB90D689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1B96-2469-46D6-9F0A-0D9044E65AA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Definition: "XGBoost (Extreme Gradient Boosting) is a powerful machine learning algorithm used for regression and classification problems."</a:t>
          </a:r>
          <a:endParaRPr lang="en-US" sz="1600" kern="1200"/>
        </a:p>
      </dsp:txBody>
      <dsp:txXfrm>
        <a:off x="559800" y="3022743"/>
        <a:ext cx="4320000" cy="720000"/>
      </dsp:txXfrm>
    </dsp:sp>
    <dsp:sp modelId="{E117CB39-D97F-4728-AA5A-3BC0B85EB0F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E390C-7891-44B4-939E-2FC1DB5A163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Highlight: "Known for its speed and performance." </a:t>
          </a:r>
          <a:endParaRPr lang="en-US" sz="16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A183E-8676-46FB-AB19-21E5326AB981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3FE57-CCA1-4259-BA8A-492743DBCA1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FC4E8-F312-410C-BE20-39F1F66F736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Widely used in competitions (e.g., Kaggle)</a:t>
          </a:r>
          <a:endParaRPr lang="en-US" sz="1900" kern="1200"/>
        </a:p>
      </dsp:txBody>
      <dsp:txXfrm>
        <a:off x="75768" y="3053169"/>
        <a:ext cx="3093750" cy="720000"/>
      </dsp:txXfrm>
    </dsp:sp>
    <dsp:sp modelId="{690882BC-64A2-4E10-8984-B4D50C1A994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2E0F8-02C7-482C-88E4-352899C1515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98C0-95AA-4612-9FCC-C4C2FBD70BA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Excellent performance in real-world applications</a:t>
          </a:r>
          <a:endParaRPr lang="en-US" sz="1900" kern="1200"/>
        </a:p>
      </dsp:txBody>
      <dsp:txXfrm>
        <a:off x="3710925" y="3053169"/>
        <a:ext cx="3093750" cy="720000"/>
      </dsp:txXfrm>
    </dsp:sp>
    <dsp:sp modelId="{51F7CE07-292F-4783-AABC-86F98FB4988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51794-D99B-4B9E-9C00-060D9642CBE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9AB4-AD86-4021-8D87-C35E9490391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Versatile and can be used for various types of data </a:t>
          </a:r>
          <a:endParaRPr lang="en-US" sz="19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CACD7-D5F4-4C27-9DDE-99B9934366E2}">
      <dsp:nvSpPr>
        <dsp:cNvPr id="0" name=""/>
        <dsp:cNvSpPr/>
      </dsp:nvSpPr>
      <dsp:spPr>
        <a:xfrm>
          <a:off x="2103120" y="382"/>
          <a:ext cx="8412480" cy="211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Gradient Boosting: "A technique where new models correct the errors of existing models."</a:t>
          </a:r>
        </a:p>
      </dsp:txBody>
      <dsp:txXfrm>
        <a:off x="2103120" y="382"/>
        <a:ext cx="8412480" cy="2111928"/>
      </dsp:txXfrm>
    </dsp:sp>
    <dsp:sp modelId="{065DB48B-049C-4C6F-BB44-23D4090EB81E}">
      <dsp:nvSpPr>
        <dsp:cNvPr id="0" name=""/>
        <dsp:cNvSpPr/>
      </dsp:nvSpPr>
      <dsp:spPr>
        <a:xfrm>
          <a:off x="0" y="382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Boosting</a:t>
          </a:r>
        </a:p>
      </dsp:txBody>
      <dsp:txXfrm>
        <a:off x="0" y="382"/>
        <a:ext cx="2103120" cy="2111928"/>
      </dsp:txXfrm>
    </dsp:sp>
    <dsp:sp modelId="{779C83E2-78F3-408E-90BF-022D214185D0}">
      <dsp:nvSpPr>
        <dsp:cNvPr id="0" name=""/>
        <dsp:cNvSpPr/>
      </dsp:nvSpPr>
      <dsp:spPr>
        <a:xfrm>
          <a:off x="2103120" y="2239026"/>
          <a:ext cx="8412480" cy="21119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Ensemble Learning: "Combines predictions from multiple models to improve accuracy."</a:t>
          </a:r>
        </a:p>
      </dsp:txBody>
      <dsp:txXfrm>
        <a:off x="2103120" y="2239026"/>
        <a:ext cx="8412480" cy="2111928"/>
      </dsp:txXfrm>
    </dsp:sp>
    <dsp:sp modelId="{11282538-2978-4FD6-B8AE-98F51ADAA82E}">
      <dsp:nvSpPr>
        <dsp:cNvPr id="0" name=""/>
        <dsp:cNvSpPr/>
      </dsp:nvSpPr>
      <dsp:spPr>
        <a:xfrm>
          <a:off x="0" y="2239026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Learning</a:t>
          </a:r>
        </a:p>
      </dsp:txBody>
      <dsp:txXfrm>
        <a:off x="0" y="2239026"/>
        <a:ext cx="2103120" cy="2111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D9417-35AE-4046-B470-641695E1F00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2F8C0-CA01-4ABD-8E68-2E7D948B327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8150E-F4B8-45EC-AE2B-A238E1DDD02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Regularization: "Helps prevent overfitting."</a:t>
          </a:r>
          <a:endParaRPr lang="en-US" sz="1700" kern="1200"/>
        </a:p>
      </dsp:txBody>
      <dsp:txXfrm>
        <a:off x="75768" y="3053169"/>
        <a:ext cx="3093750" cy="720000"/>
      </dsp:txXfrm>
    </dsp:sp>
    <dsp:sp modelId="{0B01A6E1-7749-4FFA-A0A3-D6F9B6099EE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8E6D4-40E8-4AD1-99FB-543ADC36A0D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5692-C77B-4A63-A39A-D8A39BC38A5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Parallel Processing: "Speeds up training."</a:t>
          </a:r>
          <a:endParaRPr lang="en-US" sz="1700" kern="1200"/>
        </a:p>
      </dsp:txBody>
      <dsp:txXfrm>
        <a:off x="3710925" y="3053169"/>
        <a:ext cx="3093750" cy="720000"/>
      </dsp:txXfrm>
    </dsp:sp>
    <dsp:sp modelId="{558F6484-B0C3-4278-B78D-0E4E727F9ED2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A53B2-AE9D-482A-A697-406F9012BA6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54EF-A34E-4F23-8B82-EDB0565E81D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Tree Pruning: "Reduces complexity by removing unnecessary branches." 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16CB-630B-47B5-9BCE-59D3DB3E69FE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48F6B53A-EBEE-41F4-9F0F-F0A1B58E700F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Start with an initial prediction</a:t>
          </a:r>
        </a:p>
      </dsp:txBody>
      <dsp:txXfrm>
        <a:off x="105624" y="1502"/>
        <a:ext cx="2511156" cy="1506693"/>
      </dsp:txXfrm>
    </dsp:sp>
    <dsp:sp modelId="{E888E01F-39F8-4FD4-93CB-EC5920AF5A7D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36D3FACE-48F2-4702-B8E2-E0E77F845BC4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Calculate residuals (errors)</a:t>
          </a:r>
        </a:p>
      </dsp:txBody>
      <dsp:txXfrm>
        <a:off x="3194346" y="1502"/>
        <a:ext cx="2511156" cy="1506693"/>
      </dsp:txXfrm>
    </dsp:sp>
    <dsp:sp modelId="{FC0345B4-9935-4F02-BBD8-580E508E8AD5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64B8152E-35C4-4E02-80BE-23CC0CE58A3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Fit a new model to the residuals</a:t>
          </a:r>
        </a:p>
      </dsp:txBody>
      <dsp:txXfrm>
        <a:off x="105624" y="2085762"/>
        <a:ext cx="2511156" cy="1506693"/>
      </dsp:txXfrm>
    </dsp:sp>
    <dsp:sp modelId="{D8FB3F14-F3A7-452C-B458-D6F63FB35A25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BDA0FC0E-3103-48B4-9144-AA4787553D55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 the predictions</a:t>
          </a:r>
        </a:p>
      </dsp:txBody>
      <dsp:txXfrm>
        <a:off x="3194346" y="2085762"/>
        <a:ext cx="2511156" cy="1506693"/>
      </dsp:txXfrm>
    </dsp:sp>
    <dsp:sp modelId="{B99F53B7-D1E5-4E9B-8388-0454D641319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Repeat the process</a:t>
          </a:r>
        </a:p>
      </dsp:txBody>
      <dsp:txXfrm>
        <a:off x="105624" y="4170022"/>
        <a:ext cx="2511156" cy="1506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3CF51-1417-47CF-9F31-652C4D955073}">
      <dsp:nvSpPr>
        <dsp:cNvPr id="0" name=""/>
        <dsp:cNvSpPr/>
      </dsp:nvSpPr>
      <dsp:spPr>
        <a:xfrm>
          <a:off x="0" y="61799"/>
          <a:ext cx="5811128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High Performance: "Faster and more accurate."</a:t>
          </a:r>
          <a:endParaRPr lang="en-US" sz="3200" kern="1200"/>
        </a:p>
      </dsp:txBody>
      <dsp:txXfrm>
        <a:off x="87385" y="149184"/>
        <a:ext cx="5636358" cy="1615330"/>
      </dsp:txXfrm>
    </dsp:sp>
    <dsp:sp modelId="{59A7687C-F44E-4D32-91B0-E6F3E6FA0A09}">
      <dsp:nvSpPr>
        <dsp:cNvPr id="0" name=""/>
        <dsp:cNvSpPr/>
      </dsp:nvSpPr>
      <dsp:spPr>
        <a:xfrm>
          <a:off x="0" y="1944059"/>
          <a:ext cx="5811128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Flexibility: "Can handle missing values, categorical features, etc."</a:t>
          </a:r>
          <a:endParaRPr lang="en-US" sz="3200" kern="1200"/>
        </a:p>
      </dsp:txBody>
      <dsp:txXfrm>
        <a:off x="87385" y="2031444"/>
        <a:ext cx="5636358" cy="1615330"/>
      </dsp:txXfrm>
    </dsp:sp>
    <dsp:sp modelId="{836FBDEA-51A1-4DBF-BE7D-5D84A23BBB07}">
      <dsp:nvSpPr>
        <dsp:cNvPr id="0" name=""/>
        <dsp:cNvSpPr/>
      </dsp:nvSpPr>
      <dsp:spPr>
        <a:xfrm>
          <a:off x="0" y="3826319"/>
          <a:ext cx="5811128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Robustness: "Less prone to overfitting due to regularization." </a:t>
          </a:r>
          <a:endParaRPr lang="en-US" sz="3200" kern="1200"/>
        </a:p>
      </dsp:txBody>
      <dsp:txXfrm>
        <a:off x="87385" y="3913704"/>
        <a:ext cx="5636358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465-DC47-FE37-9D20-8AB9FA45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5B5D-5EF0-502D-20A5-7909F8FE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69A9-71E7-DC02-391F-6C6A33C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994-E304-09E4-5147-49B53E9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D74B-16F2-31AF-0478-EAEB1CF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4D52-7E91-2E9D-1335-0A83DA5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E2620-16DC-53DC-E392-8B982842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7096-A6B8-6DDE-1587-B5BBBC3F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F27D-3B81-CBD9-ECB3-4D94AB79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DAB3-B17C-FDDF-0016-3A4E8A95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1D7CB-8BCA-F7E1-EB51-91F72AAD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3C53-72B2-C5B7-D1D7-8FC6BAB6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2698-BE42-5677-39DD-D565FF6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4655-677F-F423-6520-FA94361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7EE1-48BC-EB7F-D91D-432C6D22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128-B159-BE58-9147-C560B54E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353D-6AE5-3163-8ECB-8EC7B847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EFCB-8EB7-B334-207A-F4DA1916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692D-D863-3030-0322-C74427C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F1F7-BED7-5C76-7C86-7D68E0BD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1B0B-E566-7DD1-29BE-22AE517E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36A8-9BE9-A0AC-4E7A-6C689904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33F0-9637-3D3F-427C-A5FA7BBE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96A4-DBA2-A527-C109-48A7447E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B88C-6F3B-3056-E9C6-69C33F1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C751-EBA4-0835-FCF4-A64910F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2D2-4150-6FEF-81A6-27D5477C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23B1-F489-8690-3697-78E5F944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AD4D-850D-1142-AC9E-42F954F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A9E-448D-9177-3B80-30F825DC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93FB-00C3-3779-81F4-E4DB5199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36CD-6C47-37A9-4493-5E00AAD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0B8B-A2D3-6B51-0AC8-80AFD5DF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A007-D39B-693A-0CC0-8F9436F8E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8F3EF-58FF-27AD-1CB0-2E14AFCB0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6DDA2-1D83-7736-6A62-45D5D64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0C06-B8CA-3E3F-E0E2-B541F9CE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E3BC4-6BA0-62A6-C10D-08FD54A4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63BBB-560C-E465-873A-63665835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6C9A-F795-8F5D-24C2-A84F9F9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AF499-FF34-F80C-5C48-CB528492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B0F6F-57EB-0EC3-C76C-E3A5F11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B17B7-37CA-1E44-9E14-375EEE1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CD96E-FA28-29F8-49D4-7EC15D65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43E4-1D70-9599-5A2B-22C0D86E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FD36-E5FA-D514-55FB-D34A20A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8C3E-3311-0B26-8BBE-60DF7915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CA33-776B-852E-98EA-B88C95E7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15918-D1FD-48AE-BF56-8B6DCE63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401A-EE10-CC86-CAC0-C687CBC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6F20-B3FF-4A32-A00D-84623FC0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2E3E-F909-BD7A-39B5-50BCD35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F9A5-484C-C6F8-2D8E-B63D38B8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ADC3D-A62A-0139-7DBC-2A16E20A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AD5F-EF33-E681-E081-EC415649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0364-8876-61E9-3C90-E4FCA25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E50A-D258-036F-56E3-4F1251AB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077AB-ACB5-AE94-0C96-733F787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0F0B-CCC9-D875-9EF6-B6992A0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CD5D-BF21-0DF0-A9D7-2B8A53EF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06BD-F26D-00AC-0832-06154421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50A9-F999-4FFE-9C0D-17DC9418E6C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4D1D-CE7B-385C-FB1D-793EAB5E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67D7-3315-D5FA-A97E-52417DE48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5B70E-40C2-5D17-0F81-71E67AF8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XGBoost</a:t>
            </a:r>
            <a:r>
              <a:rPr lang="en-US" dirty="0"/>
              <a:t> algorithm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456759-8E66-D1A8-965B-FB7CAB16EA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4782320"/>
            <a:ext cx="7644627" cy="13294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/>
              <a:t>Understanding </a:t>
            </a:r>
            <a:r>
              <a:rPr lang="en-US" err="1"/>
              <a:t>XGBoost</a:t>
            </a:r>
            <a:r>
              <a:rPr lang="en-US"/>
              <a:t> Algorithm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7C2C2-F38B-14AA-7A05-AE28EAFA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XGBoost?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92A097D-8CF6-F3FA-6AA2-69B99C565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97620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6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14B8-AC5F-DD32-73CD-94A3E86F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Learn XGBoost?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606CD6-5C73-2420-8E6F-1953C5EEB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163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3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C804A-354E-1220-9BDB-3BFC388A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Basic Concepts of XGBoost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015373E-4F41-C47F-A2A4-77576605A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62684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18DB2-A5C2-4CC1-265B-E67829A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Features of XGBoost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E996D8-EBBF-316B-FDDC-874E00E0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422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39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83F0E-4FC4-9C41-6041-92853164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How XGBoost Works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BA0ED48-528F-691B-5F07-EFFEAE754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2795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00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5671C-16C2-F9F8-A007-FE9EEA32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Advantages of XGBoost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98CC8A-9C33-4214-81F5-4EB5F9CC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9326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8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XGBoost algorithm</vt:lpstr>
      <vt:lpstr>What is XGBoost?</vt:lpstr>
      <vt:lpstr>Why Learn XGBoost?</vt:lpstr>
      <vt:lpstr>Basic Concepts of XGBoost</vt:lpstr>
      <vt:lpstr>Features of XGBoost</vt:lpstr>
      <vt:lpstr>How XGBoost Works</vt:lpstr>
      <vt:lpstr>Advantages of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Bakthavatchalam, Sharath Kumar</dc:creator>
  <cp:lastModifiedBy>Bakthavatchalam, Sharath Kumar</cp:lastModifiedBy>
  <cp:revision>1</cp:revision>
  <dcterms:created xsi:type="dcterms:W3CDTF">2024-06-20T02:51:30Z</dcterms:created>
  <dcterms:modified xsi:type="dcterms:W3CDTF">2024-06-20T03:05:46Z</dcterms:modified>
</cp:coreProperties>
</file>