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2BFAC-7180-4A5C-934A-C237EFEB0D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3B696D-369E-4AF2-AB29-26259F1B1F16}">
      <dgm:prSet/>
      <dgm:spPr/>
      <dgm:t>
        <a:bodyPr/>
        <a:lstStyle/>
        <a:p>
          <a:r>
            <a:rPr lang="en-US"/>
            <a:t>LightGBM stands for Light Gradient Boosting Machine.</a:t>
          </a:r>
        </a:p>
      </dgm:t>
    </dgm:pt>
    <dgm:pt modelId="{30BAADC2-6458-43B4-99C2-5723E88FCE5E}" type="parTrans" cxnId="{767D5E3F-1A09-4C1B-9D20-029E2FF874A1}">
      <dgm:prSet/>
      <dgm:spPr/>
      <dgm:t>
        <a:bodyPr/>
        <a:lstStyle/>
        <a:p>
          <a:endParaRPr lang="en-US"/>
        </a:p>
      </dgm:t>
    </dgm:pt>
    <dgm:pt modelId="{8D0F7409-5810-43E1-BC6D-3FDE5EFF53D4}" type="sibTrans" cxnId="{767D5E3F-1A09-4C1B-9D20-029E2FF874A1}">
      <dgm:prSet/>
      <dgm:spPr/>
      <dgm:t>
        <a:bodyPr/>
        <a:lstStyle/>
        <a:p>
          <a:endParaRPr lang="en-US"/>
        </a:p>
      </dgm:t>
    </dgm:pt>
    <dgm:pt modelId="{10CE7EEC-AD74-4043-83FF-BFC1AB80A9FC}">
      <dgm:prSet/>
      <dgm:spPr/>
      <dgm:t>
        <a:bodyPr/>
        <a:lstStyle/>
        <a:p>
          <a:r>
            <a:rPr lang="en-US"/>
            <a:t>Developed by Microsoft, it is a gradient boosting framework that uses tree-based learning algorithms.</a:t>
          </a:r>
        </a:p>
      </dgm:t>
    </dgm:pt>
    <dgm:pt modelId="{A1676540-BECC-48F9-AFFF-DAB694D6FD17}" type="parTrans" cxnId="{B8672A41-8D11-4655-9C21-0D51A11E7D23}">
      <dgm:prSet/>
      <dgm:spPr/>
      <dgm:t>
        <a:bodyPr/>
        <a:lstStyle/>
        <a:p>
          <a:endParaRPr lang="en-US"/>
        </a:p>
      </dgm:t>
    </dgm:pt>
    <dgm:pt modelId="{B91ED151-EEA1-4E8A-A68A-8F605C9514C1}" type="sibTrans" cxnId="{B8672A41-8D11-4655-9C21-0D51A11E7D23}">
      <dgm:prSet/>
      <dgm:spPr/>
      <dgm:t>
        <a:bodyPr/>
        <a:lstStyle/>
        <a:p>
          <a:endParaRPr lang="en-US"/>
        </a:p>
      </dgm:t>
    </dgm:pt>
    <dgm:pt modelId="{0753BBF4-4D30-4535-8F7A-E8F3B7371047}">
      <dgm:prSet/>
      <dgm:spPr/>
      <dgm:t>
        <a:bodyPr/>
        <a:lstStyle/>
        <a:p>
          <a:r>
            <a:rPr lang="en-US"/>
            <a:t>LightGBM is designed for speed and efficiency.</a:t>
          </a:r>
        </a:p>
      </dgm:t>
    </dgm:pt>
    <dgm:pt modelId="{529E7448-E364-4A54-8CC4-361D1081B06C}" type="parTrans" cxnId="{EC96213D-EB9C-48FC-BAB1-BCF26ABCF2FA}">
      <dgm:prSet/>
      <dgm:spPr/>
      <dgm:t>
        <a:bodyPr/>
        <a:lstStyle/>
        <a:p>
          <a:endParaRPr lang="en-US"/>
        </a:p>
      </dgm:t>
    </dgm:pt>
    <dgm:pt modelId="{3D0ECC31-4AB6-451B-80FE-B16E01BC6F2D}" type="sibTrans" cxnId="{EC96213D-EB9C-48FC-BAB1-BCF26ABCF2FA}">
      <dgm:prSet/>
      <dgm:spPr/>
      <dgm:t>
        <a:bodyPr/>
        <a:lstStyle/>
        <a:p>
          <a:endParaRPr lang="en-US"/>
        </a:p>
      </dgm:t>
    </dgm:pt>
    <dgm:pt modelId="{B0840BE0-1BDF-4E79-80F4-F7E08055238C}">
      <dgm:prSet/>
      <dgm:spPr/>
      <dgm:t>
        <a:bodyPr/>
        <a:lstStyle/>
        <a:p>
          <a:r>
            <a:rPr lang="en-US"/>
            <a:t>It is particularly effective on large datasets and provides high accuracy.</a:t>
          </a:r>
        </a:p>
      </dgm:t>
    </dgm:pt>
    <dgm:pt modelId="{5F6D079A-1393-4E3B-BBB3-562CBDBDDD63}" type="parTrans" cxnId="{9FCBDC61-C16A-4CDC-8DE5-873DCEFB4BA1}">
      <dgm:prSet/>
      <dgm:spPr/>
      <dgm:t>
        <a:bodyPr/>
        <a:lstStyle/>
        <a:p>
          <a:endParaRPr lang="en-US"/>
        </a:p>
      </dgm:t>
    </dgm:pt>
    <dgm:pt modelId="{DA61C43F-B8C0-40D2-9E0C-106AAACAC05F}" type="sibTrans" cxnId="{9FCBDC61-C16A-4CDC-8DE5-873DCEFB4BA1}">
      <dgm:prSet/>
      <dgm:spPr/>
      <dgm:t>
        <a:bodyPr/>
        <a:lstStyle/>
        <a:p>
          <a:endParaRPr lang="en-US"/>
        </a:p>
      </dgm:t>
    </dgm:pt>
    <dgm:pt modelId="{46BF43C6-0407-44FA-B8E1-EFB1E6286D8E}" type="pres">
      <dgm:prSet presAssocID="{9E52BFAC-7180-4A5C-934A-C237EFEB0D85}" presName="linear" presStyleCnt="0">
        <dgm:presLayoutVars>
          <dgm:animLvl val="lvl"/>
          <dgm:resizeHandles val="exact"/>
        </dgm:presLayoutVars>
      </dgm:prSet>
      <dgm:spPr/>
    </dgm:pt>
    <dgm:pt modelId="{58960CCE-B8E1-432F-ADAB-308137637856}" type="pres">
      <dgm:prSet presAssocID="{B83B696D-369E-4AF2-AB29-26259F1B1F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2774F9-56C9-4DCD-A710-8E6F611C1D85}" type="pres">
      <dgm:prSet presAssocID="{8D0F7409-5810-43E1-BC6D-3FDE5EFF53D4}" presName="spacer" presStyleCnt="0"/>
      <dgm:spPr/>
    </dgm:pt>
    <dgm:pt modelId="{1703E75C-CCE4-4227-A859-F714A380B9D2}" type="pres">
      <dgm:prSet presAssocID="{10CE7EEC-AD74-4043-83FF-BFC1AB80A9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F041AC-D6D1-4326-9321-296515FC99E6}" type="pres">
      <dgm:prSet presAssocID="{B91ED151-EEA1-4E8A-A68A-8F605C9514C1}" presName="spacer" presStyleCnt="0"/>
      <dgm:spPr/>
    </dgm:pt>
    <dgm:pt modelId="{D48A2E30-6EEA-4B6C-8399-7F663A161A9E}" type="pres">
      <dgm:prSet presAssocID="{0753BBF4-4D30-4535-8F7A-E8F3B73710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E7FB99-FA37-4809-BACA-B436B2640759}" type="pres">
      <dgm:prSet presAssocID="{3D0ECC31-4AB6-451B-80FE-B16E01BC6F2D}" presName="spacer" presStyleCnt="0"/>
      <dgm:spPr/>
    </dgm:pt>
    <dgm:pt modelId="{65B794BD-72BF-40ED-8549-397E90968A0C}" type="pres">
      <dgm:prSet presAssocID="{B0840BE0-1BDF-4E79-80F4-F7E08055238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96213D-EB9C-48FC-BAB1-BCF26ABCF2FA}" srcId="{9E52BFAC-7180-4A5C-934A-C237EFEB0D85}" destId="{0753BBF4-4D30-4535-8F7A-E8F3B7371047}" srcOrd="2" destOrd="0" parTransId="{529E7448-E364-4A54-8CC4-361D1081B06C}" sibTransId="{3D0ECC31-4AB6-451B-80FE-B16E01BC6F2D}"/>
    <dgm:cxn modelId="{767D5E3F-1A09-4C1B-9D20-029E2FF874A1}" srcId="{9E52BFAC-7180-4A5C-934A-C237EFEB0D85}" destId="{B83B696D-369E-4AF2-AB29-26259F1B1F16}" srcOrd="0" destOrd="0" parTransId="{30BAADC2-6458-43B4-99C2-5723E88FCE5E}" sibTransId="{8D0F7409-5810-43E1-BC6D-3FDE5EFF53D4}"/>
    <dgm:cxn modelId="{B8672A41-8D11-4655-9C21-0D51A11E7D23}" srcId="{9E52BFAC-7180-4A5C-934A-C237EFEB0D85}" destId="{10CE7EEC-AD74-4043-83FF-BFC1AB80A9FC}" srcOrd="1" destOrd="0" parTransId="{A1676540-BECC-48F9-AFFF-DAB694D6FD17}" sibTransId="{B91ED151-EEA1-4E8A-A68A-8F605C9514C1}"/>
    <dgm:cxn modelId="{9FCBDC61-C16A-4CDC-8DE5-873DCEFB4BA1}" srcId="{9E52BFAC-7180-4A5C-934A-C237EFEB0D85}" destId="{B0840BE0-1BDF-4E79-80F4-F7E08055238C}" srcOrd="3" destOrd="0" parTransId="{5F6D079A-1393-4E3B-BBB3-562CBDBDDD63}" sibTransId="{DA61C43F-B8C0-40D2-9E0C-106AAACAC05F}"/>
    <dgm:cxn modelId="{CA20066C-52E2-4B06-8BB8-A08426041C62}" type="presOf" srcId="{9E52BFAC-7180-4A5C-934A-C237EFEB0D85}" destId="{46BF43C6-0407-44FA-B8E1-EFB1E6286D8E}" srcOrd="0" destOrd="0" presId="urn:microsoft.com/office/officeart/2005/8/layout/vList2"/>
    <dgm:cxn modelId="{BE286070-BE13-44CA-ACBD-A193F9B91FB6}" type="presOf" srcId="{B0840BE0-1BDF-4E79-80F4-F7E08055238C}" destId="{65B794BD-72BF-40ED-8549-397E90968A0C}" srcOrd="0" destOrd="0" presId="urn:microsoft.com/office/officeart/2005/8/layout/vList2"/>
    <dgm:cxn modelId="{C18EB857-3DCE-4E96-B073-A333E5ABCB60}" type="presOf" srcId="{10CE7EEC-AD74-4043-83FF-BFC1AB80A9FC}" destId="{1703E75C-CCE4-4227-A859-F714A380B9D2}" srcOrd="0" destOrd="0" presId="urn:microsoft.com/office/officeart/2005/8/layout/vList2"/>
    <dgm:cxn modelId="{985D309B-F093-48C8-A66D-16998C02B52D}" type="presOf" srcId="{B83B696D-369E-4AF2-AB29-26259F1B1F16}" destId="{58960CCE-B8E1-432F-ADAB-308137637856}" srcOrd="0" destOrd="0" presId="urn:microsoft.com/office/officeart/2005/8/layout/vList2"/>
    <dgm:cxn modelId="{94FBB0FD-8910-4295-815B-E932F03B5DE5}" type="presOf" srcId="{0753BBF4-4D30-4535-8F7A-E8F3B7371047}" destId="{D48A2E30-6EEA-4B6C-8399-7F663A161A9E}" srcOrd="0" destOrd="0" presId="urn:microsoft.com/office/officeart/2005/8/layout/vList2"/>
    <dgm:cxn modelId="{8D2F33EB-FC8A-438C-AEBF-9C2C175EDA37}" type="presParOf" srcId="{46BF43C6-0407-44FA-B8E1-EFB1E6286D8E}" destId="{58960CCE-B8E1-432F-ADAB-308137637856}" srcOrd="0" destOrd="0" presId="urn:microsoft.com/office/officeart/2005/8/layout/vList2"/>
    <dgm:cxn modelId="{8F44D93D-3B20-476C-A1C6-68820C2376DE}" type="presParOf" srcId="{46BF43C6-0407-44FA-B8E1-EFB1E6286D8E}" destId="{682774F9-56C9-4DCD-A710-8E6F611C1D85}" srcOrd="1" destOrd="0" presId="urn:microsoft.com/office/officeart/2005/8/layout/vList2"/>
    <dgm:cxn modelId="{38E5E136-0199-44AE-9686-D89BAB78D8BF}" type="presParOf" srcId="{46BF43C6-0407-44FA-B8E1-EFB1E6286D8E}" destId="{1703E75C-CCE4-4227-A859-F714A380B9D2}" srcOrd="2" destOrd="0" presId="urn:microsoft.com/office/officeart/2005/8/layout/vList2"/>
    <dgm:cxn modelId="{18F04ECB-A870-4307-8D86-5BE6FFBC6B6C}" type="presParOf" srcId="{46BF43C6-0407-44FA-B8E1-EFB1E6286D8E}" destId="{BDF041AC-D6D1-4326-9321-296515FC99E6}" srcOrd="3" destOrd="0" presId="urn:microsoft.com/office/officeart/2005/8/layout/vList2"/>
    <dgm:cxn modelId="{53C0A195-92AD-40CC-BA6F-4A054223540B}" type="presParOf" srcId="{46BF43C6-0407-44FA-B8E1-EFB1E6286D8E}" destId="{D48A2E30-6EEA-4B6C-8399-7F663A161A9E}" srcOrd="4" destOrd="0" presId="urn:microsoft.com/office/officeart/2005/8/layout/vList2"/>
    <dgm:cxn modelId="{7E56EF94-DCBE-4E38-9958-35625302FFE9}" type="presParOf" srcId="{46BF43C6-0407-44FA-B8E1-EFB1E6286D8E}" destId="{06E7FB99-FA37-4809-BACA-B436B2640759}" srcOrd="5" destOrd="0" presId="urn:microsoft.com/office/officeart/2005/8/layout/vList2"/>
    <dgm:cxn modelId="{6FE7D79E-9220-48EB-B0C3-F58B54F6FEF5}" type="presParOf" srcId="{46BF43C6-0407-44FA-B8E1-EFB1E6286D8E}" destId="{65B794BD-72BF-40ED-8549-397E90968A0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CDC396-4DE4-4782-A117-88FF84E3B50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73FDAD-2A54-4F8E-B3E5-927869A24AD5}">
      <dgm:prSet/>
      <dgm:spPr/>
      <dgm:t>
        <a:bodyPr/>
        <a:lstStyle/>
        <a:p>
          <a:r>
            <a:rPr lang="en-US" b="0" i="0" baseline="0"/>
            <a:t>Fast training speed and high efficiency.</a:t>
          </a:r>
          <a:endParaRPr lang="en-US"/>
        </a:p>
      </dgm:t>
    </dgm:pt>
    <dgm:pt modelId="{171F2920-09EC-4154-894A-637C0E4C00C3}" type="parTrans" cxnId="{1AFA5C6A-83A4-4F97-88D0-D1FE3BB01E79}">
      <dgm:prSet/>
      <dgm:spPr/>
      <dgm:t>
        <a:bodyPr/>
        <a:lstStyle/>
        <a:p>
          <a:endParaRPr lang="en-US"/>
        </a:p>
      </dgm:t>
    </dgm:pt>
    <dgm:pt modelId="{A70276FE-5DB0-4C93-B78A-390F6D1AA02B}" type="sibTrans" cxnId="{1AFA5C6A-83A4-4F97-88D0-D1FE3BB01E79}">
      <dgm:prSet/>
      <dgm:spPr/>
      <dgm:t>
        <a:bodyPr/>
        <a:lstStyle/>
        <a:p>
          <a:endParaRPr lang="en-US"/>
        </a:p>
      </dgm:t>
    </dgm:pt>
    <dgm:pt modelId="{A3156E94-0137-4D7D-8AD1-7570CE0796E4}">
      <dgm:prSet/>
      <dgm:spPr/>
      <dgm:t>
        <a:bodyPr/>
        <a:lstStyle/>
        <a:p>
          <a:r>
            <a:rPr lang="en-US" b="0" i="0" baseline="0"/>
            <a:t>Low memory usage.</a:t>
          </a:r>
          <a:endParaRPr lang="en-US"/>
        </a:p>
      </dgm:t>
    </dgm:pt>
    <dgm:pt modelId="{DF7BFD7A-0F4A-4C64-A82E-56B36A8D79E1}" type="parTrans" cxnId="{0B36FD70-FB18-48B0-9FC7-F5F4EDC6534B}">
      <dgm:prSet/>
      <dgm:spPr/>
      <dgm:t>
        <a:bodyPr/>
        <a:lstStyle/>
        <a:p>
          <a:endParaRPr lang="en-US"/>
        </a:p>
      </dgm:t>
    </dgm:pt>
    <dgm:pt modelId="{342AC213-8C29-4C16-8072-2250ABAD54F0}" type="sibTrans" cxnId="{0B36FD70-FB18-48B0-9FC7-F5F4EDC6534B}">
      <dgm:prSet/>
      <dgm:spPr/>
      <dgm:t>
        <a:bodyPr/>
        <a:lstStyle/>
        <a:p>
          <a:endParaRPr lang="en-US"/>
        </a:p>
      </dgm:t>
    </dgm:pt>
    <dgm:pt modelId="{B2986150-DC36-486E-8BC9-DD366D350680}">
      <dgm:prSet/>
      <dgm:spPr/>
      <dgm:t>
        <a:bodyPr/>
        <a:lstStyle/>
        <a:p>
          <a:r>
            <a:rPr lang="en-US" b="0" i="0" baseline="0"/>
            <a:t>Better accuracy than other boosting algorithms.</a:t>
          </a:r>
          <a:endParaRPr lang="en-US"/>
        </a:p>
      </dgm:t>
    </dgm:pt>
    <dgm:pt modelId="{650EF8FF-E195-4AB3-8FA6-116B199B6804}" type="parTrans" cxnId="{AFF78994-FC3C-438F-A680-020F81ED206C}">
      <dgm:prSet/>
      <dgm:spPr/>
      <dgm:t>
        <a:bodyPr/>
        <a:lstStyle/>
        <a:p>
          <a:endParaRPr lang="en-US"/>
        </a:p>
      </dgm:t>
    </dgm:pt>
    <dgm:pt modelId="{AF81D351-0EAE-4280-8CB6-4E7324FF10A2}" type="sibTrans" cxnId="{AFF78994-FC3C-438F-A680-020F81ED206C}">
      <dgm:prSet/>
      <dgm:spPr/>
      <dgm:t>
        <a:bodyPr/>
        <a:lstStyle/>
        <a:p>
          <a:endParaRPr lang="en-US"/>
        </a:p>
      </dgm:t>
    </dgm:pt>
    <dgm:pt modelId="{A14E15D7-699C-4EC3-A943-F5A049DBE726}">
      <dgm:prSet/>
      <dgm:spPr/>
      <dgm:t>
        <a:bodyPr/>
        <a:lstStyle/>
        <a:p>
          <a:r>
            <a:rPr lang="en-US" b="0" i="0" baseline="0"/>
            <a:t>Support for parallel and GPU learning.</a:t>
          </a:r>
          <a:endParaRPr lang="en-US"/>
        </a:p>
      </dgm:t>
    </dgm:pt>
    <dgm:pt modelId="{79985AD9-1C40-44F7-BC77-875C136C374D}" type="parTrans" cxnId="{3A89BAD6-9988-430B-ACF1-0FAD872E46D2}">
      <dgm:prSet/>
      <dgm:spPr/>
      <dgm:t>
        <a:bodyPr/>
        <a:lstStyle/>
        <a:p>
          <a:endParaRPr lang="en-US"/>
        </a:p>
      </dgm:t>
    </dgm:pt>
    <dgm:pt modelId="{58432FEF-52C0-43E2-83F3-4B819D9BF0A2}" type="sibTrans" cxnId="{3A89BAD6-9988-430B-ACF1-0FAD872E46D2}">
      <dgm:prSet/>
      <dgm:spPr/>
      <dgm:t>
        <a:bodyPr/>
        <a:lstStyle/>
        <a:p>
          <a:endParaRPr lang="en-US"/>
        </a:p>
      </dgm:t>
    </dgm:pt>
    <dgm:pt modelId="{E963EE73-8668-42D4-8C9B-C5661422082B}">
      <dgm:prSet/>
      <dgm:spPr/>
      <dgm:t>
        <a:bodyPr/>
        <a:lstStyle/>
        <a:p>
          <a:r>
            <a:rPr lang="en-US" b="0" i="0" baseline="0"/>
            <a:t>Capable of handling large-scale data. </a:t>
          </a:r>
          <a:endParaRPr lang="en-US"/>
        </a:p>
      </dgm:t>
    </dgm:pt>
    <dgm:pt modelId="{A4D29FC5-5532-4BF6-8530-897466FBE3FA}" type="parTrans" cxnId="{A9843FEE-63FF-4319-BF3E-19E8C367C318}">
      <dgm:prSet/>
      <dgm:spPr/>
      <dgm:t>
        <a:bodyPr/>
        <a:lstStyle/>
        <a:p>
          <a:endParaRPr lang="en-US"/>
        </a:p>
      </dgm:t>
    </dgm:pt>
    <dgm:pt modelId="{F160C665-F6B6-478C-9AB3-1F0D63478A55}" type="sibTrans" cxnId="{A9843FEE-63FF-4319-BF3E-19E8C367C318}">
      <dgm:prSet/>
      <dgm:spPr/>
      <dgm:t>
        <a:bodyPr/>
        <a:lstStyle/>
        <a:p>
          <a:endParaRPr lang="en-US"/>
        </a:p>
      </dgm:t>
    </dgm:pt>
    <dgm:pt modelId="{6C21220A-EEE8-4172-9C88-745C501AD876}" type="pres">
      <dgm:prSet presAssocID="{1DCDC396-4DE4-4782-A117-88FF84E3B508}" presName="Name0" presStyleCnt="0">
        <dgm:presLayoutVars>
          <dgm:dir/>
          <dgm:animLvl val="lvl"/>
          <dgm:resizeHandles val="exact"/>
        </dgm:presLayoutVars>
      </dgm:prSet>
      <dgm:spPr/>
    </dgm:pt>
    <dgm:pt modelId="{6D9567AE-987E-4CB0-ADDF-7EEEDD58121F}" type="pres">
      <dgm:prSet presAssocID="{8273FDAD-2A54-4F8E-B3E5-927869A24AD5}" presName="linNode" presStyleCnt="0"/>
      <dgm:spPr/>
    </dgm:pt>
    <dgm:pt modelId="{94CA78E1-EEE4-464C-A4F5-575E010756DD}" type="pres">
      <dgm:prSet presAssocID="{8273FDAD-2A54-4F8E-B3E5-927869A24AD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33033B3-F6A3-43E7-8499-76BE2ABC03CC}" type="pres">
      <dgm:prSet presAssocID="{A70276FE-5DB0-4C93-B78A-390F6D1AA02B}" presName="sp" presStyleCnt="0"/>
      <dgm:spPr/>
    </dgm:pt>
    <dgm:pt modelId="{CEB32833-C833-44CC-9260-1DAD927861D8}" type="pres">
      <dgm:prSet presAssocID="{A3156E94-0137-4D7D-8AD1-7570CE0796E4}" presName="linNode" presStyleCnt="0"/>
      <dgm:spPr/>
    </dgm:pt>
    <dgm:pt modelId="{E70D704C-92C2-461B-B0E7-E327352C59B2}" type="pres">
      <dgm:prSet presAssocID="{A3156E94-0137-4D7D-8AD1-7570CE0796E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CF4FD49-C7F6-47D1-B4EE-8446764C45D1}" type="pres">
      <dgm:prSet presAssocID="{342AC213-8C29-4C16-8072-2250ABAD54F0}" presName="sp" presStyleCnt="0"/>
      <dgm:spPr/>
    </dgm:pt>
    <dgm:pt modelId="{9BAA49F6-81CE-4D2A-9D16-8AE20E649298}" type="pres">
      <dgm:prSet presAssocID="{B2986150-DC36-486E-8BC9-DD366D350680}" presName="linNode" presStyleCnt="0"/>
      <dgm:spPr/>
    </dgm:pt>
    <dgm:pt modelId="{FFF24E6E-1E98-4DB7-9376-FC14057A89BC}" type="pres">
      <dgm:prSet presAssocID="{B2986150-DC36-486E-8BC9-DD366D35068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491B844-A7FA-4BB1-8CE2-27FA8A52C577}" type="pres">
      <dgm:prSet presAssocID="{AF81D351-0EAE-4280-8CB6-4E7324FF10A2}" presName="sp" presStyleCnt="0"/>
      <dgm:spPr/>
    </dgm:pt>
    <dgm:pt modelId="{8B7E4803-04B7-49D1-846F-9EEC5A449C8D}" type="pres">
      <dgm:prSet presAssocID="{A14E15D7-699C-4EC3-A943-F5A049DBE726}" presName="linNode" presStyleCnt="0"/>
      <dgm:spPr/>
    </dgm:pt>
    <dgm:pt modelId="{D5B4FFA6-13D2-45FD-AE3F-524096406C0F}" type="pres">
      <dgm:prSet presAssocID="{A14E15D7-699C-4EC3-A943-F5A049DBE72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B47505C-181B-42D5-AFC9-180CE1FCE103}" type="pres">
      <dgm:prSet presAssocID="{58432FEF-52C0-43E2-83F3-4B819D9BF0A2}" presName="sp" presStyleCnt="0"/>
      <dgm:spPr/>
    </dgm:pt>
    <dgm:pt modelId="{9B7BC0B6-4FA3-4CEA-9F72-ED1A5CC26094}" type="pres">
      <dgm:prSet presAssocID="{E963EE73-8668-42D4-8C9B-C5661422082B}" presName="linNode" presStyleCnt="0"/>
      <dgm:spPr/>
    </dgm:pt>
    <dgm:pt modelId="{1473EB81-950F-4EFF-9AB0-1B9C6947FF72}" type="pres">
      <dgm:prSet presAssocID="{E963EE73-8668-42D4-8C9B-C5661422082B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460831F-04EA-464E-94B6-B84CD44AE615}" type="presOf" srcId="{A3156E94-0137-4D7D-8AD1-7570CE0796E4}" destId="{E70D704C-92C2-461B-B0E7-E327352C59B2}" srcOrd="0" destOrd="0" presId="urn:microsoft.com/office/officeart/2005/8/layout/vList5"/>
    <dgm:cxn modelId="{1AFA5C6A-83A4-4F97-88D0-D1FE3BB01E79}" srcId="{1DCDC396-4DE4-4782-A117-88FF84E3B508}" destId="{8273FDAD-2A54-4F8E-B3E5-927869A24AD5}" srcOrd="0" destOrd="0" parTransId="{171F2920-09EC-4154-894A-637C0E4C00C3}" sibTransId="{A70276FE-5DB0-4C93-B78A-390F6D1AA02B}"/>
    <dgm:cxn modelId="{B36FBA6F-8DE9-49E5-8FE3-3C0FE30A01C1}" type="presOf" srcId="{8273FDAD-2A54-4F8E-B3E5-927869A24AD5}" destId="{94CA78E1-EEE4-464C-A4F5-575E010756DD}" srcOrd="0" destOrd="0" presId="urn:microsoft.com/office/officeart/2005/8/layout/vList5"/>
    <dgm:cxn modelId="{0B36FD70-FB18-48B0-9FC7-F5F4EDC6534B}" srcId="{1DCDC396-4DE4-4782-A117-88FF84E3B508}" destId="{A3156E94-0137-4D7D-8AD1-7570CE0796E4}" srcOrd="1" destOrd="0" parTransId="{DF7BFD7A-0F4A-4C64-A82E-56B36A8D79E1}" sibTransId="{342AC213-8C29-4C16-8072-2250ABAD54F0}"/>
    <dgm:cxn modelId="{F4BD2E74-90F6-425A-843F-8452E7296E8B}" type="presOf" srcId="{B2986150-DC36-486E-8BC9-DD366D350680}" destId="{FFF24E6E-1E98-4DB7-9376-FC14057A89BC}" srcOrd="0" destOrd="0" presId="urn:microsoft.com/office/officeart/2005/8/layout/vList5"/>
    <dgm:cxn modelId="{AFF78994-FC3C-438F-A680-020F81ED206C}" srcId="{1DCDC396-4DE4-4782-A117-88FF84E3B508}" destId="{B2986150-DC36-486E-8BC9-DD366D350680}" srcOrd="2" destOrd="0" parTransId="{650EF8FF-E195-4AB3-8FA6-116B199B6804}" sibTransId="{AF81D351-0EAE-4280-8CB6-4E7324FF10A2}"/>
    <dgm:cxn modelId="{FF4C3FA5-7754-4C7A-B72B-55765B29EF64}" type="presOf" srcId="{E963EE73-8668-42D4-8C9B-C5661422082B}" destId="{1473EB81-950F-4EFF-9AB0-1B9C6947FF72}" srcOrd="0" destOrd="0" presId="urn:microsoft.com/office/officeart/2005/8/layout/vList5"/>
    <dgm:cxn modelId="{3A67FDC7-16EB-4774-BFE3-2AA9DF2E53D4}" type="presOf" srcId="{1DCDC396-4DE4-4782-A117-88FF84E3B508}" destId="{6C21220A-EEE8-4172-9C88-745C501AD876}" srcOrd="0" destOrd="0" presId="urn:microsoft.com/office/officeart/2005/8/layout/vList5"/>
    <dgm:cxn modelId="{3A89BAD6-9988-430B-ACF1-0FAD872E46D2}" srcId="{1DCDC396-4DE4-4782-A117-88FF84E3B508}" destId="{A14E15D7-699C-4EC3-A943-F5A049DBE726}" srcOrd="3" destOrd="0" parTransId="{79985AD9-1C40-44F7-BC77-875C136C374D}" sibTransId="{58432FEF-52C0-43E2-83F3-4B819D9BF0A2}"/>
    <dgm:cxn modelId="{1E9F29EA-BCD6-4EBC-AF5E-3D60BD3A2354}" type="presOf" srcId="{A14E15D7-699C-4EC3-A943-F5A049DBE726}" destId="{D5B4FFA6-13D2-45FD-AE3F-524096406C0F}" srcOrd="0" destOrd="0" presId="urn:microsoft.com/office/officeart/2005/8/layout/vList5"/>
    <dgm:cxn modelId="{A9843FEE-63FF-4319-BF3E-19E8C367C318}" srcId="{1DCDC396-4DE4-4782-A117-88FF84E3B508}" destId="{E963EE73-8668-42D4-8C9B-C5661422082B}" srcOrd="4" destOrd="0" parTransId="{A4D29FC5-5532-4BF6-8530-897466FBE3FA}" sibTransId="{F160C665-F6B6-478C-9AB3-1F0D63478A55}"/>
    <dgm:cxn modelId="{174B4D53-752C-495D-BB16-EEF69846331F}" type="presParOf" srcId="{6C21220A-EEE8-4172-9C88-745C501AD876}" destId="{6D9567AE-987E-4CB0-ADDF-7EEEDD58121F}" srcOrd="0" destOrd="0" presId="urn:microsoft.com/office/officeart/2005/8/layout/vList5"/>
    <dgm:cxn modelId="{3B946314-8D22-4896-98BE-14207243D660}" type="presParOf" srcId="{6D9567AE-987E-4CB0-ADDF-7EEEDD58121F}" destId="{94CA78E1-EEE4-464C-A4F5-575E010756DD}" srcOrd="0" destOrd="0" presId="urn:microsoft.com/office/officeart/2005/8/layout/vList5"/>
    <dgm:cxn modelId="{E69B730F-5241-4C78-93AB-A3B964F79C9A}" type="presParOf" srcId="{6C21220A-EEE8-4172-9C88-745C501AD876}" destId="{833033B3-F6A3-43E7-8499-76BE2ABC03CC}" srcOrd="1" destOrd="0" presId="urn:microsoft.com/office/officeart/2005/8/layout/vList5"/>
    <dgm:cxn modelId="{DB433D6B-6D0A-4F9D-9164-4654C3DF1AD9}" type="presParOf" srcId="{6C21220A-EEE8-4172-9C88-745C501AD876}" destId="{CEB32833-C833-44CC-9260-1DAD927861D8}" srcOrd="2" destOrd="0" presId="urn:microsoft.com/office/officeart/2005/8/layout/vList5"/>
    <dgm:cxn modelId="{3EBE4EA2-D58F-43DA-B734-BB4F6A497A16}" type="presParOf" srcId="{CEB32833-C833-44CC-9260-1DAD927861D8}" destId="{E70D704C-92C2-461B-B0E7-E327352C59B2}" srcOrd="0" destOrd="0" presId="urn:microsoft.com/office/officeart/2005/8/layout/vList5"/>
    <dgm:cxn modelId="{ABB7C334-748B-4900-9F4C-39983B5AB4B5}" type="presParOf" srcId="{6C21220A-EEE8-4172-9C88-745C501AD876}" destId="{7CF4FD49-C7F6-47D1-B4EE-8446764C45D1}" srcOrd="3" destOrd="0" presId="urn:microsoft.com/office/officeart/2005/8/layout/vList5"/>
    <dgm:cxn modelId="{A5D218E7-2B19-4443-B0D2-56B8E01C89B5}" type="presParOf" srcId="{6C21220A-EEE8-4172-9C88-745C501AD876}" destId="{9BAA49F6-81CE-4D2A-9D16-8AE20E649298}" srcOrd="4" destOrd="0" presId="urn:microsoft.com/office/officeart/2005/8/layout/vList5"/>
    <dgm:cxn modelId="{16E50EEA-B4E7-4B58-9908-28E4D82285AF}" type="presParOf" srcId="{9BAA49F6-81CE-4D2A-9D16-8AE20E649298}" destId="{FFF24E6E-1E98-4DB7-9376-FC14057A89BC}" srcOrd="0" destOrd="0" presId="urn:microsoft.com/office/officeart/2005/8/layout/vList5"/>
    <dgm:cxn modelId="{E5FE5F78-2666-47FA-910E-7B551AB9BE85}" type="presParOf" srcId="{6C21220A-EEE8-4172-9C88-745C501AD876}" destId="{1491B844-A7FA-4BB1-8CE2-27FA8A52C577}" srcOrd="5" destOrd="0" presId="urn:microsoft.com/office/officeart/2005/8/layout/vList5"/>
    <dgm:cxn modelId="{D992BA0D-93A1-4A9F-8156-2F1F1ABE3A5D}" type="presParOf" srcId="{6C21220A-EEE8-4172-9C88-745C501AD876}" destId="{8B7E4803-04B7-49D1-846F-9EEC5A449C8D}" srcOrd="6" destOrd="0" presId="urn:microsoft.com/office/officeart/2005/8/layout/vList5"/>
    <dgm:cxn modelId="{7B6C2252-9A52-467C-AF38-B8950EC0478B}" type="presParOf" srcId="{8B7E4803-04B7-49D1-846F-9EEC5A449C8D}" destId="{D5B4FFA6-13D2-45FD-AE3F-524096406C0F}" srcOrd="0" destOrd="0" presId="urn:microsoft.com/office/officeart/2005/8/layout/vList5"/>
    <dgm:cxn modelId="{30D9C673-9A39-4BE6-AE26-E2784E5C5456}" type="presParOf" srcId="{6C21220A-EEE8-4172-9C88-745C501AD876}" destId="{FB47505C-181B-42D5-AFC9-180CE1FCE103}" srcOrd="7" destOrd="0" presId="urn:microsoft.com/office/officeart/2005/8/layout/vList5"/>
    <dgm:cxn modelId="{4A9C3AF0-D443-4D1E-9062-8AE9098C2AAE}" type="presParOf" srcId="{6C21220A-EEE8-4172-9C88-745C501AD876}" destId="{9B7BC0B6-4FA3-4CEA-9F72-ED1A5CC26094}" srcOrd="8" destOrd="0" presId="urn:microsoft.com/office/officeart/2005/8/layout/vList5"/>
    <dgm:cxn modelId="{6EFA3E22-27E9-4ED7-996D-4631937CA004}" type="presParOf" srcId="{9B7BC0B6-4FA3-4CEA-9F72-ED1A5CC26094}" destId="{1473EB81-950F-4EFF-9AB0-1B9C6947FF7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38B980-7005-4678-87A6-95BA1B07FAE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D48B01-A37F-4F78-B12E-5BE9D62CC855}">
      <dgm:prSet/>
      <dgm:spPr/>
      <dgm:t>
        <a:bodyPr/>
        <a:lstStyle/>
        <a:p>
          <a:pPr>
            <a:defRPr b="1"/>
          </a:pPr>
          <a:r>
            <a:rPr lang="en-US" b="1" i="0" baseline="0"/>
            <a:t>Gradient Boosting Framework:</a:t>
          </a:r>
          <a:endParaRPr lang="en-US"/>
        </a:p>
      </dgm:t>
    </dgm:pt>
    <dgm:pt modelId="{8157C096-E86E-4522-9C82-5235F2AF7701}" type="parTrans" cxnId="{65D575D7-5647-40D4-BDE4-AA28614E0394}">
      <dgm:prSet/>
      <dgm:spPr/>
      <dgm:t>
        <a:bodyPr/>
        <a:lstStyle/>
        <a:p>
          <a:endParaRPr lang="en-US"/>
        </a:p>
      </dgm:t>
    </dgm:pt>
    <dgm:pt modelId="{64883776-E2A5-45BE-B75D-60AE35263C61}" type="sibTrans" cxnId="{65D575D7-5647-40D4-BDE4-AA28614E0394}">
      <dgm:prSet/>
      <dgm:spPr/>
      <dgm:t>
        <a:bodyPr/>
        <a:lstStyle/>
        <a:p>
          <a:endParaRPr lang="en-US"/>
        </a:p>
      </dgm:t>
    </dgm:pt>
    <dgm:pt modelId="{BD2BF2B8-B140-43E2-A420-CBDEF107C431}">
      <dgm:prSet/>
      <dgm:spPr/>
      <dgm:t>
        <a:bodyPr/>
        <a:lstStyle/>
        <a:p>
          <a:r>
            <a:rPr lang="en-US" b="0" i="0" baseline="0"/>
            <a:t>Builds models sequentially to correct errors of previous models.</a:t>
          </a:r>
          <a:endParaRPr lang="en-US"/>
        </a:p>
      </dgm:t>
    </dgm:pt>
    <dgm:pt modelId="{0A6E134E-E108-472A-88A4-3C7B186B3F82}" type="parTrans" cxnId="{1E1ACF4D-47B0-4C3B-8087-AE224E2544DE}">
      <dgm:prSet/>
      <dgm:spPr/>
      <dgm:t>
        <a:bodyPr/>
        <a:lstStyle/>
        <a:p>
          <a:endParaRPr lang="en-US"/>
        </a:p>
      </dgm:t>
    </dgm:pt>
    <dgm:pt modelId="{F784BBBC-F3B2-4F85-B1F8-873BA41A0A85}" type="sibTrans" cxnId="{1E1ACF4D-47B0-4C3B-8087-AE224E2544DE}">
      <dgm:prSet/>
      <dgm:spPr/>
      <dgm:t>
        <a:bodyPr/>
        <a:lstStyle/>
        <a:p>
          <a:endParaRPr lang="en-US"/>
        </a:p>
      </dgm:t>
    </dgm:pt>
    <dgm:pt modelId="{C090FB0D-CCF7-457B-9194-AF03C62493B4}">
      <dgm:prSet/>
      <dgm:spPr/>
      <dgm:t>
        <a:bodyPr/>
        <a:lstStyle/>
        <a:p>
          <a:r>
            <a:rPr lang="en-US" b="0" i="0" baseline="0"/>
            <a:t>Combines the predictions of multiple weak learners to improve accuracy.</a:t>
          </a:r>
          <a:endParaRPr lang="en-US"/>
        </a:p>
      </dgm:t>
    </dgm:pt>
    <dgm:pt modelId="{F771AF0C-F079-426F-AF44-B18DD2176995}" type="parTrans" cxnId="{4B6CE735-1EAD-49F8-B9C9-0DA0E65C2681}">
      <dgm:prSet/>
      <dgm:spPr/>
      <dgm:t>
        <a:bodyPr/>
        <a:lstStyle/>
        <a:p>
          <a:endParaRPr lang="en-US"/>
        </a:p>
      </dgm:t>
    </dgm:pt>
    <dgm:pt modelId="{A3B0D8FF-C42A-423E-8D28-4AE2CA6B9C4E}" type="sibTrans" cxnId="{4B6CE735-1EAD-49F8-B9C9-0DA0E65C2681}">
      <dgm:prSet/>
      <dgm:spPr/>
      <dgm:t>
        <a:bodyPr/>
        <a:lstStyle/>
        <a:p>
          <a:endParaRPr lang="en-US"/>
        </a:p>
      </dgm:t>
    </dgm:pt>
    <dgm:pt modelId="{109978EE-2B01-464D-987F-41B9A6DCC8DC}">
      <dgm:prSet/>
      <dgm:spPr/>
      <dgm:t>
        <a:bodyPr/>
        <a:lstStyle/>
        <a:p>
          <a:pPr>
            <a:defRPr b="1"/>
          </a:pPr>
          <a:r>
            <a:rPr lang="en-US" b="1" i="0" baseline="0"/>
            <a:t>Tree-Based Learning:</a:t>
          </a:r>
          <a:endParaRPr lang="en-US"/>
        </a:p>
      </dgm:t>
    </dgm:pt>
    <dgm:pt modelId="{C3104654-EF10-4376-813B-8E6EA442D53A}" type="parTrans" cxnId="{39611BF9-779E-4FB6-8A64-E2F415C78474}">
      <dgm:prSet/>
      <dgm:spPr/>
      <dgm:t>
        <a:bodyPr/>
        <a:lstStyle/>
        <a:p>
          <a:endParaRPr lang="en-US"/>
        </a:p>
      </dgm:t>
    </dgm:pt>
    <dgm:pt modelId="{CA703564-788D-4CCE-A416-801AF08D4E20}" type="sibTrans" cxnId="{39611BF9-779E-4FB6-8A64-E2F415C78474}">
      <dgm:prSet/>
      <dgm:spPr/>
      <dgm:t>
        <a:bodyPr/>
        <a:lstStyle/>
        <a:p>
          <a:endParaRPr lang="en-US"/>
        </a:p>
      </dgm:t>
    </dgm:pt>
    <dgm:pt modelId="{995174F3-7DC1-4A20-8717-58E5EA081E47}">
      <dgm:prSet/>
      <dgm:spPr/>
      <dgm:t>
        <a:bodyPr/>
        <a:lstStyle/>
        <a:p>
          <a:r>
            <a:rPr lang="en-US" b="0" i="0" baseline="0"/>
            <a:t>Utilizes decision trees as weak learners.</a:t>
          </a:r>
          <a:endParaRPr lang="en-US"/>
        </a:p>
      </dgm:t>
    </dgm:pt>
    <dgm:pt modelId="{554BEF3C-4D54-46AA-8C68-A84C7FE92F9C}" type="parTrans" cxnId="{59C2B376-914B-4814-BCF2-C925CDCDA1A3}">
      <dgm:prSet/>
      <dgm:spPr/>
      <dgm:t>
        <a:bodyPr/>
        <a:lstStyle/>
        <a:p>
          <a:endParaRPr lang="en-US"/>
        </a:p>
      </dgm:t>
    </dgm:pt>
    <dgm:pt modelId="{86AE5456-8BF5-4932-BE6B-1B6624B05DF7}" type="sibTrans" cxnId="{59C2B376-914B-4814-BCF2-C925CDCDA1A3}">
      <dgm:prSet/>
      <dgm:spPr/>
      <dgm:t>
        <a:bodyPr/>
        <a:lstStyle/>
        <a:p>
          <a:endParaRPr lang="en-US"/>
        </a:p>
      </dgm:t>
    </dgm:pt>
    <dgm:pt modelId="{4DDA632E-5231-4D41-88D1-7D5A6A5E123C}">
      <dgm:prSet/>
      <dgm:spPr/>
      <dgm:t>
        <a:bodyPr/>
        <a:lstStyle/>
        <a:p>
          <a:r>
            <a:rPr lang="en-US" b="0" i="0" baseline="0"/>
            <a:t>Grows trees leaf-wise rather than level-wise, leading to faster and more accurate results.</a:t>
          </a:r>
          <a:endParaRPr lang="en-US"/>
        </a:p>
      </dgm:t>
    </dgm:pt>
    <dgm:pt modelId="{76C334A4-873A-4431-A054-82C23B3E82D4}" type="parTrans" cxnId="{45F9424D-5885-4604-90F9-AEF8928D27A3}">
      <dgm:prSet/>
      <dgm:spPr/>
      <dgm:t>
        <a:bodyPr/>
        <a:lstStyle/>
        <a:p>
          <a:endParaRPr lang="en-US"/>
        </a:p>
      </dgm:t>
    </dgm:pt>
    <dgm:pt modelId="{BBE11389-B48D-4C1C-BC4A-6E3FE8DE9A6D}" type="sibTrans" cxnId="{45F9424D-5885-4604-90F9-AEF8928D27A3}">
      <dgm:prSet/>
      <dgm:spPr/>
      <dgm:t>
        <a:bodyPr/>
        <a:lstStyle/>
        <a:p>
          <a:endParaRPr lang="en-US"/>
        </a:p>
      </dgm:t>
    </dgm:pt>
    <dgm:pt modelId="{BF77316E-C632-42E6-AA04-135A7F854B55}" type="pres">
      <dgm:prSet presAssocID="{2638B980-7005-4678-87A6-95BA1B07FAE5}" presName="root" presStyleCnt="0">
        <dgm:presLayoutVars>
          <dgm:dir/>
          <dgm:resizeHandles val="exact"/>
        </dgm:presLayoutVars>
      </dgm:prSet>
      <dgm:spPr/>
    </dgm:pt>
    <dgm:pt modelId="{4C8CCAD5-4039-444A-8259-78007F57533C}" type="pres">
      <dgm:prSet presAssocID="{C8D48B01-A37F-4F78-B12E-5BE9D62CC855}" presName="compNode" presStyleCnt="0"/>
      <dgm:spPr/>
    </dgm:pt>
    <dgm:pt modelId="{53A243C1-2859-4774-96FC-DFD62FC378E3}" type="pres">
      <dgm:prSet presAssocID="{C8D48B01-A37F-4F78-B12E-5BE9D62CC8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2C2F251-9AF1-4E69-9DD7-99909D8266CD}" type="pres">
      <dgm:prSet presAssocID="{C8D48B01-A37F-4F78-B12E-5BE9D62CC855}" presName="iconSpace" presStyleCnt="0"/>
      <dgm:spPr/>
    </dgm:pt>
    <dgm:pt modelId="{64956635-0C77-4C0F-AC24-114189727F56}" type="pres">
      <dgm:prSet presAssocID="{C8D48B01-A37F-4F78-B12E-5BE9D62CC855}" presName="parTx" presStyleLbl="revTx" presStyleIdx="0" presStyleCnt="4">
        <dgm:presLayoutVars>
          <dgm:chMax val="0"/>
          <dgm:chPref val="0"/>
        </dgm:presLayoutVars>
      </dgm:prSet>
      <dgm:spPr/>
    </dgm:pt>
    <dgm:pt modelId="{026C16CC-6275-4699-8EFF-677E7A2ECBB3}" type="pres">
      <dgm:prSet presAssocID="{C8D48B01-A37F-4F78-B12E-5BE9D62CC855}" presName="txSpace" presStyleCnt="0"/>
      <dgm:spPr/>
    </dgm:pt>
    <dgm:pt modelId="{3983C8B6-E0E6-48A5-B65C-7426B73687DE}" type="pres">
      <dgm:prSet presAssocID="{C8D48B01-A37F-4F78-B12E-5BE9D62CC855}" presName="desTx" presStyleLbl="revTx" presStyleIdx="1" presStyleCnt="4">
        <dgm:presLayoutVars/>
      </dgm:prSet>
      <dgm:spPr/>
    </dgm:pt>
    <dgm:pt modelId="{02BCA7B7-6FE3-4A29-B794-46F477C04DE7}" type="pres">
      <dgm:prSet presAssocID="{64883776-E2A5-45BE-B75D-60AE35263C61}" presName="sibTrans" presStyleCnt="0"/>
      <dgm:spPr/>
    </dgm:pt>
    <dgm:pt modelId="{BB9C8FB3-EB4E-4ACE-9810-7A4EF4E0F7B0}" type="pres">
      <dgm:prSet presAssocID="{109978EE-2B01-464D-987F-41B9A6DCC8DC}" presName="compNode" presStyleCnt="0"/>
      <dgm:spPr/>
    </dgm:pt>
    <dgm:pt modelId="{13A5DEAB-BBE9-4F49-9D11-E81EF8CA1F75}" type="pres">
      <dgm:prSet presAssocID="{109978EE-2B01-464D-987F-41B9A6DCC8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E50203-731D-42B0-B3E0-3A39FFC6BBE9}" type="pres">
      <dgm:prSet presAssocID="{109978EE-2B01-464D-987F-41B9A6DCC8DC}" presName="iconSpace" presStyleCnt="0"/>
      <dgm:spPr/>
    </dgm:pt>
    <dgm:pt modelId="{AE33AF4A-E2E1-49A4-947C-ADD673BE5984}" type="pres">
      <dgm:prSet presAssocID="{109978EE-2B01-464D-987F-41B9A6DCC8DC}" presName="parTx" presStyleLbl="revTx" presStyleIdx="2" presStyleCnt="4">
        <dgm:presLayoutVars>
          <dgm:chMax val="0"/>
          <dgm:chPref val="0"/>
        </dgm:presLayoutVars>
      </dgm:prSet>
      <dgm:spPr/>
    </dgm:pt>
    <dgm:pt modelId="{B2C1CD6B-F25B-4FB5-938C-F1C6322C90CC}" type="pres">
      <dgm:prSet presAssocID="{109978EE-2B01-464D-987F-41B9A6DCC8DC}" presName="txSpace" presStyleCnt="0"/>
      <dgm:spPr/>
    </dgm:pt>
    <dgm:pt modelId="{90EB685B-82BB-4514-A995-1A25F2795364}" type="pres">
      <dgm:prSet presAssocID="{109978EE-2B01-464D-987F-41B9A6DCC8DC}" presName="desTx" presStyleLbl="revTx" presStyleIdx="3" presStyleCnt="4">
        <dgm:presLayoutVars/>
      </dgm:prSet>
      <dgm:spPr/>
    </dgm:pt>
  </dgm:ptLst>
  <dgm:cxnLst>
    <dgm:cxn modelId="{23A29205-F70E-4DC9-B9E5-44042CE8A7C8}" type="presOf" srcId="{C8D48B01-A37F-4F78-B12E-5BE9D62CC855}" destId="{64956635-0C77-4C0F-AC24-114189727F56}" srcOrd="0" destOrd="0" presId="urn:microsoft.com/office/officeart/2018/5/layout/CenteredIconLabelDescriptionList"/>
    <dgm:cxn modelId="{4B6CE735-1EAD-49F8-B9C9-0DA0E65C2681}" srcId="{C8D48B01-A37F-4F78-B12E-5BE9D62CC855}" destId="{C090FB0D-CCF7-457B-9194-AF03C62493B4}" srcOrd="1" destOrd="0" parTransId="{F771AF0C-F079-426F-AF44-B18DD2176995}" sibTransId="{A3B0D8FF-C42A-423E-8D28-4AE2CA6B9C4E}"/>
    <dgm:cxn modelId="{45F9424D-5885-4604-90F9-AEF8928D27A3}" srcId="{109978EE-2B01-464D-987F-41B9A6DCC8DC}" destId="{4DDA632E-5231-4D41-88D1-7D5A6A5E123C}" srcOrd="1" destOrd="0" parTransId="{76C334A4-873A-4431-A054-82C23B3E82D4}" sibTransId="{BBE11389-B48D-4C1C-BC4A-6E3FE8DE9A6D}"/>
    <dgm:cxn modelId="{1E1ACF4D-47B0-4C3B-8087-AE224E2544DE}" srcId="{C8D48B01-A37F-4F78-B12E-5BE9D62CC855}" destId="{BD2BF2B8-B140-43E2-A420-CBDEF107C431}" srcOrd="0" destOrd="0" parTransId="{0A6E134E-E108-472A-88A4-3C7B186B3F82}" sibTransId="{F784BBBC-F3B2-4F85-B1F8-873BA41A0A85}"/>
    <dgm:cxn modelId="{59C2B376-914B-4814-BCF2-C925CDCDA1A3}" srcId="{109978EE-2B01-464D-987F-41B9A6DCC8DC}" destId="{995174F3-7DC1-4A20-8717-58E5EA081E47}" srcOrd="0" destOrd="0" parTransId="{554BEF3C-4D54-46AA-8C68-A84C7FE92F9C}" sibTransId="{86AE5456-8BF5-4932-BE6B-1B6624B05DF7}"/>
    <dgm:cxn modelId="{27862F5A-8180-43F0-86FD-85737AEEEF83}" type="presOf" srcId="{4DDA632E-5231-4D41-88D1-7D5A6A5E123C}" destId="{90EB685B-82BB-4514-A995-1A25F2795364}" srcOrd="0" destOrd="1" presId="urn:microsoft.com/office/officeart/2018/5/layout/CenteredIconLabelDescriptionList"/>
    <dgm:cxn modelId="{0A35ABA0-16E9-4EA2-B0C8-17992F129A8B}" type="presOf" srcId="{2638B980-7005-4678-87A6-95BA1B07FAE5}" destId="{BF77316E-C632-42E6-AA04-135A7F854B55}" srcOrd="0" destOrd="0" presId="urn:microsoft.com/office/officeart/2018/5/layout/CenteredIconLabelDescriptionList"/>
    <dgm:cxn modelId="{65D575D7-5647-40D4-BDE4-AA28614E0394}" srcId="{2638B980-7005-4678-87A6-95BA1B07FAE5}" destId="{C8D48B01-A37F-4F78-B12E-5BE9D62CC855}" srcOrd="0" destOrd="0" parTransId="{8157C096-E86E-4522-9C82-5235F2AF7701}" sibTransId="{64883776-E2A5-45BE-B75D-60AE35263C61}"/>
    <dgm:cxn modelId="{57C003EF-C3F4-4110-8E82-3268312AD052}" type="presOf" srcId="{C090FB0D-CCF7-457B-9194-AF03C62493B4}" destId="{3983C8B6-E0E6-48A5-B65C-7426B73687DE}" srcOrd="0" destOrd="1" presId="urn:microsoft.com/office/officeart/2018/5/layout/CenteredIconLabelDescriptionList"/>
    <dgm:cxn modelId="{39611BF9-779E-4FB6-8A64-E2F415C78474}" srcId="{2638B980-7005-4678-87A6-95BA1B07FAE5}" destId="{109978EE-2B01-464D-987F-41B9A6DCC8DC}" srcOrd="1" destOrd="0" parTransId="{C3104654-EF10-4376-813B-8E6EA442D53A}" sibTransId="{CA703564-788D-4CCE-A416-801AF08D4E20}"/>
    <dgm:cxn modelId="{D668EEFB-DC59-4DBA-9DF4-8AA98A788C04}" type="presOf" srcId="{109978EE-2B01-464D-987F-41B9A6DCC8DC}" destId="{AE33AF4A-E2E1-49A4-947C-ADD673BE5984}" srcOrd="0" destOrd="0" presId="urn:microsoft.com/office/officeart/2018/5/layout/CenteredIconLabelDescriptionList"/>
    <dgm:cxn modelId="{A5B4FFFB-FE4E-429F-A3E8-4E5DDCD80FA7}" type="presOf" srcId="{995174F3-7DC1-4A20-8717-58E5EA081E47}" destId="{90EB685B-82BB-4514-A995-1A25F2795364}" srcOrd="0" destOrd="0" presId="urn:microsoft.com/office/officeart/2018/5/layout/CenteredIconLabelDescriptionList"/>
    <dgm:cxn modelId="{108561FF-BEE4-471F-9604-2A74EF240F2B}" type="presOf" srcId="{BD2BF2B8-B140-43E2-A420-CBDEF107C431}" destId="{3983C8B6-E0E6-48A5-B65C-7426B73687DE}" srcOrd="0" destOrd="0" presId="urn:microsoft.com/office/officeart/2018/5/layout/CenteredIconLabelDescriptionList"/>
    <dgm:cxn modelId="{80D2F465-5696-4B24-B561-C0326CBD11CA}" type="presParOf" srcId="{BF77316E-C632-42E6-AA04-135A7F854B55}" destId="{4C8CCAD5-4039-444A-8259-78007F57533C}" srcOrd="0" destOrd="0" presId="urn:microsoft.com/office/officeart/2018/5/layout/CenteredIconLabelDescriptionList"/>
    <dgm:cxn modelId="{A2C9F489-DE76-443F-957E-4FA94701A9C9}" type="presParOf" srcId="{4C8CCAD5-4039-444A-8259-78007F57533C}" destId="{53A243C1-2859-4774-96FC-DFD62FC378E3}" srcOrd="0" destOrd="0" presId="urn:microsoft.com/office/officeart/2018/5/layout/CenteredIconLabelDescriptionList"/>
    <dgm:cxn modelId="{49E5A56E-F12E-4528-B4B5-C23D6290773B}" type="presParOf" srcId="{4C8CCAD5-4039-444A-8259-78007F57533C}" destId="{72C2F251-9AF1-4E69-9DD7-99909D8266CD}" srcOrd="1" destOrd="0" presId="urn:microsoft.com/office/officeart/2018/5/layout/CenteredIconLabelDescriptionList"/>
    <dgm:cxn modelId="{B9D65350-7DF1-439E-9EB3-67A1F96A4187}" type="presParOf" srcId="{4C8CCAD5-4039-444A-8259-78007F57533C}" destId="{64956635-0C77-4C0F-AC24-114189727F56}" srcOrd="2" destOrd="0" presId="urn:microsoft.com/office/officeart/2018/5/layout/CenteredIconLabelDescriptionList"/>
    <dgm:cxn modelId="{093A1825-A563-45B7-B283-DFCF5EF84EBA}" type="presParOf" srcId="{4C8CCAD5-4039-444A-8259-78007F57533C}" destId="{026C16CC-6275-4699-8EFF-677E7A2ECBB3}" srcOrd="3" destOrd="0" presId="urn:microsoft.com/office/officeart/2018/5/layout/CenteredIconLabelDescriptionList"/>
    <dgm:cxn modelId="{79C6D35D-89FF-48D9-AE85-D8E48C7AC17B}" type="presParOf" srcId="{4C8CCAD5-4039-444A-8259-78007F57533C}" destId="{3983C8B6-E0E6-48A5-B65C-7426B73687DE}" srcOrd="4" destOrd="0" presId="urn:microsoft.com/office/officeart/2018/5/layout/CenteredIconLabelDescriptionList"/>
    <dgm:cxn modelId="{35518640-5019-4809-94F5-60DFFF0A7755}" type="presParOf" srcId="{BF77316E-C632-42E6-AA04-135A7F854B55}" destId="{02BCA7B7-6FE3-4A29-B794-46F477C04DE7}" srcOrd="1" destOrd="0" presId="urn:microsoft.com/office/officeart/2018/5/layout/CenteredIconLabelDescriptionList"/>
    <dgm:cxn modelId="{9A918412-B193-4012-8640-398CB2E32F49}" type="presParOf" srcId="{BF77316E-C632-42E6-AA04-135A7F854B55}" destId="{BB9C8FB3-EB4E-4ACE-9810-7A4EF4E0F7B0}" srcOrd="2" destOrd="0" presId="urn:microsoft.com/office/officeart/2018/5/layout/CenteredIconLabelDescriptionList"/>
    <dgm:cxn modelId="{D0C97F84-1958-45FB-83F0-5178D2ED4AAA}" type="presParOf" srcId="{BB9C8FB3-EB4E-4ACE-9810-7A4EF4E0F7B0}" destId="{13A5DEAB-BBE9-4F49-9D11-E81EF8CA1F75}" srcOrd="0" destOrd="0" presId="urn:microsoft.com/office/officeart/2018/5/layout/CenteredIconLabelDescriptionList"/>
    <dgm:cxn modelId="{7469B7D1-58F4-4A8D-8515-DE6A379D95DA}" type="presParOf" srcId="{BB9C8FB3-EB4E-4ACE-9810-7A4EF4E0F7B0}" destId="{8FE50203-731D-42B0-B3E0-3A39FFC6BBE9}" srcOrd="1" destOrd="0" presId="urn:microsoft.com/office/officeart/2018/5/layout/CenteredIconLabelDescriptionList"/>
    <dgm:cxn modelId="{1EB18F26-D5F8-4EC9-8FED-E0049E5B753C}" type="presParOf" srcId="{BB9C8FB3-EB4E-4ACE-9810-7A4EF4E0F7B0}" destId="{AE33AF4A-E2E1-49A4-947C-ADD673BE5984}" srcOrd="2" destOrd="0" presId="urn:microsoft.com/office/officeart/2018/5/layout/CenteredIconLabelDescriptionList"/>
    <dgm:cxn modelId="{8EC9D66F-582C-450D-B880-46917DD0D67F}" type="presParOf" srcId="{BB9C8FB3-EB4E-4ACE-9810-7A4EF4E0F7B0}" destId="{B2C1CD6B-F25B-4FB5-938C-F1C6322C90CC}" srcOrd="3" destOrd="0" presId="urn:microsoft.com/office/officeart/2018/5/layout/CenteredIconLabelDescriptionList"/>
    <dgm:cxn modelId="{AC5B0749-6E0C-42D5-A91B-C19268FAE3AF}" type="presParOf" srcId="{BB9C8FB3-EB4E-4ACE-9810-7A4EF4E0F7B0}" destId="{90EB685B-82BB-4514-A995-1A25F279536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9D7C18-80D8-44D4-853B-D5B1233A4165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431F2-34FD-4565-BA1F-84FCC950E618}">
      <dgm:prSet/>
      <dgm:spPr/>
      <dgm:t>
        <a:bodyPr/>
        <a:lstStyle/>
        <a:p>
          <a:r>
            <a:rPr lang="en-US" b="1" i="0" baseline="0"/>
            <a:t>Compared to XGBoost:</a:t>
          </a:r>
          <a:endParaRPr lang="en-US"/>
        </a:p>
      </dgm:t>
    </dgm:pt>
    <dgm:pt modelId="{F80E78C3-9A51-4DCF-8CA5-465ECB02BDEB}" type="parTrans" cxnId="{984C7185-9E48-438A-9AFA-415A4364428E}">
      <dgm:prSet/>
      <dgm:spPr/>
      <dgm:t>
        <a:bodyPr/>
        <a:lstStyle/>
        <a:p>
          <a:endParaRPr lang="en-US"/>
        </a:p>
      </dgm:t>
    </dgm:pt>
    <dgm:pt modelId="{6899221F-875E-4DFB-BC54-46B5125A31A0}" type="sibTrans" cxnId="{984C7185-9E48-438A-9AFA-415A4364428E}">
      <dgm:prSet/>
      <dgm:spPr/>
      <dgm:t>
        <a:bodyPr/>
        <a:lstStyle/>
        <a:p>
          <a:endParaRPr lang="en-US"/>
        </a:p>
      </dgm:t>
    </dgm:pt>
    <dgm:pt modelId="{4399C15F-F31E-4A7C-834D-9C81FDA07090}">
      <dgm:prSet/>
      <dgm:spPr/>
      <dgm:t>
        <a:bodyPr/>
        <a:lstStyle/>
        <a:p>
          <a:r>
            <a:rPr lang="en-US" b="0" i="0" baseline="0"/>
            <a:t>Faster training due to leaf-wise growth.</a:t>
          </a:r>
          <a:endParaRPr lang="en-US"/>
        </a:p>
      </dgm:t>
    </dgm:pt>
    <dgm:pt modelId="{979AE972-C22E-4EC0-9F93-A5C438C73521}" type="parTrans" cxnId="{FE038D2A-E791-4A0E-8D52-C4C5668A4A8D}">
      <dgm:prSet/>
      <dgm:spPr/>
      <dgm:t>
        <a:bodyPr/>
        <a:lstStyle/>
        <a:p>
          <a:endParaRPr lang="en-US"/>
        </a:p>
      </dgm:t>
    </dgm:pt>
    <dgm:pt modelId="{03543AAB-58FD-4E05-8B15-C6B9AB4F21C2}" type="sibTrans" cxnId="{FE038D2A-E791-4A0E-8D52-C4C5668A4A8D}">
      <dgm:prSet/>
      <dgm:spPr/>
      <dgm:t>
        <a:bodyPr/>
        <a:lstStyle/>
        <a:p>
          <a:endParaRPr lang="en-US"/>
        </a:p>
      </dgm:t>
    </dgm:pt>
    <dgm:pt modelId="{A66BE3AF-2876-4F81-AE88-871FACD6665D}">
      <dgm:prSet/>
      <dgm:spPr/>
      <dgm:t>
        <a:bodyPr/>
        <a:lstStyle/>
        <a:p>
          <a:r>
            <a:rPr lang="en-US" b="0" i="0" baseline="0"/>
            <a:t>More efficient with large datasets.</a:t>
          </a:r>
          <a:endParaRPr lang="en-US"/>
        </a:p>
      </dgm:t>
    </dgm:pt>
    <dgm:pt modelId="{768571B0-59CA-4721-95B3-06D16FE0F968}" type="parTrans" cxnId="{13D1796F-5F49-4CFE-BB7C-71E6188C75B1}">
      <dgm:prSet/>
      <dgm:spPr/>
      <dgm:t>
        <a:bodyPr/>
        <a:lstStyle/>
        <a:p>
          <a:endParaRPr lang="en-US"/>
        </a:p>
      </dgm:t>
    </dgm:pt>
    <dgm:pt modelId="{7DC65B7F-34F4-4A19-B9E5-EA4A346132BC}" type="sibTrans" cxnId="{13D1796F-5F49-4CFE-BB7C-71E6188C75B1}">
      <dgm:prSet/>
      <dgm:spPr/>
      <dgm:t>
        <a:bodyPr/>
        <a:lstStyle/>
        <a:p>
          <a:endParaRPr lang="en-US"/>
        </a:p>
      </dgm:t>
    </dgm:pt>
    <dgm:pt modelId="{EA35941E-07ED-4A80-97C7-0792A506BD73}">
      <dgm:prSet/>
      <dgm:spPr/>
      <dgm:t>
        <a:bodyPr/>
        <a:lstStyle/>
        <a:p>
          <a:r>
            <a:rPr lang="en-US" b="1" i="0" baseline="0"/>
            <a:t>Compared to AdaBoost:</a:t>
          </a:r>
          <a:endParaRPr lang="en-US"/>
        </a:p>
      </dgm:t>
    </dgm:pt>
    <dgm:pt modelId="{817DA3C5-7FCF-47B8-A270-0D546B8626F9}" type="parTrans" cxnId="{49AD1593-77D1-48E5-8D56-777DFAEBE06E}">
      <dgm:prSet/>
      <dgm:spPr/>
      <dgm:t>
        <a:bodyPr/>
        <a:lstStyle/>
        <a:p>
          <a:endParaRPr lang="en-US"/>
        </a:p>
      </dgm:t>
    </dgm:pt>
    <dgm:pt modelId="{66C98F01-5506-4805-BFC4-E6E346736771}" type="sibTrans" cxnId="{49AD1593-77D1-48E5-8D56-777DFAEBE06E}">
      <dgm:prSet/>
      <dgm:spPr/>
      <dgm:t>
        <a:bodyPr/>
        <a:lstStyle/>
        <a:p>
          <a:endParaRPr lang="en-US"/>
        </a:p>
      </dgm:t>
    </dgm:pt>
    <dgm:pt modelId="{0A90BBB4-C087-447F-87FD-D7DF112EA578}">
      <dgm:prSet/>
      <dgm:spPr/>
      <dgm:t>
        <a:bodyPr/>
        <a:lstStyle/>
        <a:p>
          <a:r>
            <a:rPr lang="en-US" b="0" i="0" baseline="0"/>
            <a:t>Uses gradient boosting rather than adaptive boosting.</a:t>
          </a:r>
          <a:endParaRPr lang="en-US"/>
        </a:p>
      </dgm:t>
    </dgm:pt>
    <dgm:pt modelId="{CB21FBC3-1E66-4320-9A88-DFAB95F945D5}" type="parTrans" cxnId="{B9CF5FEB-B172-4F25-BF85-4F58BA2974C7}">
      <dgm:prSet/>
      <dgm:spPr/>
      <dgm:t>
        <a:bodyPr/>
        <a:lstStyle/>
        <a:p>
          <a:endParaRPr lang="en-US"/>
        </a:p>
      </dgm:t>
    </dgm:pt>
    <dgm:pt modelId="{B41A7582-896E-48AC-989F-2410B342D876}" type="sibTrans" cxnId="{B9CF5FEB-B172-4F25-BF85-4F58BA2974C7}">
      <dgm:prSet/>
      <dgm:spPr/>
      <dgm:t>
        <a:bodyPr/>
        <a:lstStyle/>
        <a:p>
          <a:endParaRPr lang="en-US"/>
        </a:p>
      </dgm:t>
    </dgm:pt>
    <dgm:pt modelId="{45ECBE28-58D7-4410-9AFF-EBFE4AD90C21}">
      <dgm:prSet/>
      <dgm:spPr/>
      <dgm:t>
        <a:bodyPr/>
        <a:lstStyle/>
        <a:p>
          <a:r>
            <a:rPr lang="en-US" b="0" i="0" baseline="0"/>
            <a:t>Generally more accurate and scalable.</a:t>
          </a:r>
          <a:endParaRPr lang="en-US"/>
        </a:p>
      </dgm:t>
    </dgm:pt>
    <dgm:pt modelId="{AA699DED-1CAE-47EE-A8F4-9D3A0BD25A01}" type="parTrans" cxnId="{05C31BA8-4AFB-43B3-9C1C-62C579C3356C}">
      <dgm:prSet/>
      <dgm:spPr/>
      <dgm:t>
        <a:bodyPr/>
        <a:lstStyle/>
        <a:p>
          <a:endParaRPr lang="en-US"/>
        </a:p>
      </dgm:t>
    </dgm:pt>
    <dgm:pt modelId="{A059FCF5-569A-45DC-8D64-2271C84FECF6}" type="sibTrans" cxnId="{05C31BA8-4AFB-43B3-9C1C-62C579C3356C}">
      <dgm:prSet/>
      <dgm:spPr/>
      <dgm:t>
        <a:bodyPr/>
        <a:lstStyle/>
        <a:p>
          <a:endParaRPr lang="en-US"/>
        </a:p>
      </dgm:t>
    </dgm:pt>
    <dgm:pt modelId="{794D6765-C131-4D84-8005-A5F3B60A60D1}" type="pres">
      <dgm:prSet presAssocID="{DB9D7C18-80D8-44D4-853B-D5B1233A4165}" presName="Name0" presStyleCnt="0">
        <dgm:presLayoutVars>
          <dgm:dir/>
          <dgm:animLvl val="lvl"/>
          <dgm:resizeHandles val="exact"/>
        </dgm:presLayoutVars>
      </dgm:prSet>
      <dgm:spPr/>
    </dgm:pt>
    <dgm:pt modelId="{C64B7492-FB55-4154-B88D-399AB6B90E1A}" type="pres">
      <dgm:prSet presAssocID="{EA35941E-07ED-4A80-97C7-0792A506BD73}" presName="boxAndChildren" presStyleCnt="0"/>
      <dgm:spPr/>
    </dgm:pt>
    <dgm:pt modelId="{594BB987-B983-46CC-A9FB-9D905820F68A}" type="pres">
      <dgm:prSet presAssocID="{EA35941E-07ED-4A80-97C7-0792A506BD73}" presName="parentTextBox" presStyleLbl="alignNode1" presStyleIdx="0" presStyleCnt="2"/>
      <dgm:spPr/>
    </dgm:pt>
    <dgm:pt modelId="{AF7B8BEB-A507-444B-AB5D-6C09BEB0EA00}" type="pres">
      <dgm:prSet presAssocID="{EA35941E-07ED-4A80-97C7-0792A506BD73}" presName="descendantBox" presStyleLbl="bgAccFollowNode1" presStyleIdx="0" presStyleCnt="2"/>
      <dgm:spPr/>
    </dgm:pt>
    <dgm:pt modelId="{6B26ECA4-7CBD-4F9A-879C-2B2EC34B10A7}" type="pres">
      <dgm:prSet presAssocID="{6899221F-875E-4DFB-BC54-46B5125A31A0}" presName="sp" presStyleCnt="0"/>
      <dgm:spPr/>
    </dgm:pt>
    <dgm:pt modelId="{39620B81-E55C-45B6-9055-9B330DBB9E58}" type="pres">
      <dgm:prSet presAssocID="{A55431F2-34FD-4565-BA1F-84FCC950E618}" presName="arrowAndChildren" presStyleCnt="0"/>
      <dgm:spPr/>
    </dgm:pt>
    <dgm:pt modelId="{3A897F03-C2B1-4921-8CFC-F44FBC867EEF}" type="pres">
      <dgm:prSet presAssocID="{A55431F2-34FD-4565-BA1F-84FCC950E618}" presName="parentTextArrow" presStyleLbl="node1" presStyleIdx="0" presStyleCnt="0"/>
      <dgm:spPr/>
    </dgm:pt>
    <dgm:pt modelId="{CBD2CE26-39D0-43BF-BF35-BA68B3DB544C}" type="pres">
      <dgm:prSet presAssocID="{A55431F2-34FD-4565-BA1F-84FCC950E618}" presName="arrow" presStyleLbl="alignNode1" presStyleIdx="1" presStyleCnt="2"/>
      <dgm:spPr/>
    </dgm:pt>
    <dgm:pt modelId="{5C0EC768-3111-408F-9D49-0296563BAFA3}" type="pres">
      <dgm:prSet presAssocID="{A55431F2-34FD-4565-BA1F-84FCC950E618}" presName="descendantArrow" presStyleLbl="bgAccFollowNode1" presStyleIdx="1" presStyleCnt="2"/>
      <dgm:spPr/>
    </dgm:pt>
  </dgm:ptLst>
  <dgm:cxnLst>
    <dgm:cxn modelId="{494C3F18-DC3D-41C0-BD93-AF37A0318C6E}" type="presOf" srcId="{4399C15F-F31E-4A7C-834D-9C81FDA07090}" destId="{5C0EC768-3111-408F-9D49-0296563BAFA3}" srcOrd="0" destOrd="0" presId="urn:microsoft.com/office/officeart/2016/7/layout/VerticalDownArrowProcess"/>
    <dgm:cxn modelId="{5A63D020-22C1-4DBB-8CE7-6F2F7C806D9E}" type="presOf" srcId="{A66BE3AF-2876-4F81-AE88-871FACD6665D}" destId="{5C0EC768-3111-408F-9D49-0296563BAFA3}" srcOrd="0" destOrd="1" presId="urn:microsoft.com/office/officeart/2016/7/layout/VerticalDownArrowProcess"/>
    <dgm:cxn modelId="{FE038D2A-E791-4A0E-8D52-C4C5668A4A8D}" srcId="{A55431F2-34FD-4565-BA1F-84FCC950E618}" destId="{4399C15F-F31E-4A7C-834D-9C81FDA07090}" srcOrd="0" destOrd="0" parTransId="{979AE972-C22E-4EC0-9F93-A5C438C73521}" sibTransId="{03543AAB-58FD-4E05-8B15-C6B9AB4F21C2}"/>
    <dgm:cxn modelId="{42810549-AA1E-4873-90FC-8A07C184256E}" type="presOf" srcId="{A55431F2-34FD-4565-BA1F-84FCC950E618}" destId="{3A897F03-C2B1-4921-8CFC-F44FBC867EEF}" srcOrd="0" destOrd="0" presId="urn:microsoft.com/office/officeart/2016/7/layout/VerticalDownArrowProcess"/>
    <dgm:cxn modelId="{13D1796F-5F49-4CFE-BB7C-71E6188C75B1}" srcId="{A55431F2-34FD-4565-BA1F-84FCC950E618}" destId="{A66BE3AF-2876-4F81-AE88-871FACD6665D}" srcOrd="1" destOrd="0" parTransId="{768571B0-59CA-4721-95B3-06D16FE0F968}" sibTransId="{7DC65B7F-34F4-4A19-B9E5-EA4A346132BC}"/>
    <dgm:cxn modelId="{984C7185-9E48-438A-9AFA-415A4364428E}" srcId="{DB9D7C18-80D8-44D4-853B-D5B1233A4165}" destId="{A55431F2-34FD-4565-BA1F-84FCC950E618}" srcOrd="0" destOrd="0" parTransId="{F80E78C3-9A51-4DCF-8CA5-465ECB02BDEB}" sibTransId="{6899221F-875E-4DFB-BC54-46B5125A31A0}"/>
    <dgm:cxn modelId="{49AD1593-77D1-48E5-8D56-777DFAEBE06E}" srcId="{DB9D7C18-80D8-44D4-853B-D5B1233A4165}" destId="{EA35941E-07ED-4A80-97C7-0792A506BD73}" srcOrd="1" destOrd="0" parTransId="{817DA3C5-7FCF-47B8-A270-0D546B8626F9}" sibTransId="{66C98F01-5506-4805-BFC4-E6E346736771}"/>
    <dgm:cxn modelId="{5A9F3D98-26C2-47E3-AA25-CBC667EF5F98}" type="presOf" srcId="{DB9D7C18-80D8-44D4-853B-D5B1233A4165}" destId="{794D6765-C131-4D84-8005-A5F3B60A60D1}" srcOrd="0" destOrd="0" presId="urn:microsoft.com/office/officeart/2016/7/layout/VerticalDownArrowProcess"/>
    <dgm:cxn modelId="{05C31BA8-4AFB-43B3-9C1C-62C579C3356C}" srcId="{EA35941E-07ED-4A80-97C7-0792A506BD73}" destId="{45ECBE28-58D7-4410-9AFF-EBFE4AD90C21}" srcOrd="1" destOrd="0" parTransId="{AA699DED-1CAE-47EE-A8F4-9D3A0BD25A01}" sibTransId="{A059FCF5-569A-45DC-8D64-2271C84FECF6}"/>
    <dgm:cxn modelId="{47FF64B8-0022-424B-8A94-AAB90F44C4D9}" type="presOf" srcId="{EA35941E-07ED-4A80-97C7-0792A506BD73}" destId="{594BB987-B983-46CC-A9FB-9D905820F68A}" srcOrd="0" destOrd="0" presId="urn:microsoft.com/office/officeart/2016/7/layout/VerticalDownArrowProcess"/>
    <dgm:cxn modelId="{C591A4B9-79E6-401B-AC74-097369CFF5F6}" type="presOf" srcId="{A55431F2-34FD-4565-BA1F-84FCC950E618}" destId="{CBD2CE26-39D0-43BF-BF35-BA68B3DB544C}" srcOrd="1" destOrd="0" presId="urn:microsoft.com/office/officeart/2016/7/layout/VerticalDownArrowProcess"/>
    <dgm:cxn modelId="{686A95CC-E666-4205-97DF-1F2BB2DCB859}" type="presOf" srcId="{0A90BBB4-C087-447F-87FD-D7DF112EA578}" destId="{AF7B8BEB-A507-444B-AB5D-6C09BEB0EA00}" srcOrd="0" destOrd="0" presId="urn:microsoft.com/office/officeart/2016/7/layout/VerticalDownArrowProcess"/>
    <dgm:cxn modelId="{A48CE7DE-BE66-4B5B-A6CF-D72CF509C3DC}" type="presOf" srcId="{45ECBE28-58D7-4410-9AFF-EBFE4AD90C21}" destId="{AF7B8BEB-A507-444B-AB5D-6C09BEB0EA00}" srcOrd="0" destOrd="1" presId="urn:microsoft.com/office/officeart/2016/7/layout/VerticalDownArrowProcess"/>
    <dgm:cxn modelId="{B9CF5FEB-B172-4F25-BF85-4F58BA2974C7}" srcId="{EA35941E-07ED-4A80-97C7-0792A506BD73}" destId="{0A90BBB4-C087-447F-87FD-D7DF112EA578}" srcOrd="0" destOrd="0" parTransId="{CB21FBC3-1E66-4320-9A88-DFAB95F945D5}" sibTransId="{B41A7582-896E-48AC-989F-2410B342D876}"/>
    <dgm:cxn modelId="{EA36B067-35C7-4722-B917-72DDB62AA60F}" type="presParOf" srcId="{794D6765-C131-4D84-8005-A5F3B60A60D1}" destId="{C64B7492-FB55-4154-B88D-399AB6B90E1A}" srcOrd="0" destOrd="0" presId="urn:microsoft.com/office/officeart/2016/7/layout/VerticalDownArrowProcess"/>
    <dgm:cxn modelId="{9F050704-1384-4FEC-9B4F-5C600601B5D6}" type="presParOf" srcId="{C64B7492-FB55-4154-B88D-399AB6B90E1A}" destId="{594BB987-B983-46CC-A9FB-9D905820F68A}" srcOrd="0" destOrd="0" presId="urn:microsoft.com/office/officeart/2016/7/layout/VerticalDownArrowProcess"/>
    <dgm:cxn modelId="{521E103F-D501-4B79-9C52-7585F44E6460}" type="presParOf" srcId="{C64B7492-FB55-4154-B88D-399AB6B90E1A}" destId="{AF7B8BEB-A507-444B-AB5D-6C09BEB0EA00}" srcOrd="1" destOrd="0" presId="urn:microsoft.com/office/officeart/2016/7/layout/VerticalDownArrowProcess"/>
    <dgm:cxn modelId="{430273D8-A229-4183-9163-4BF3EB785A56}" type="presParOf" srcId="{794D6765-C131-4D84-8005-A5F3B60A60D1}" destId="{6B26ECA4-7CBD-4F9A-879C-2B2EC34B10A7}" srcOrd="1" destOrd="0" presId="urn:microsoft.com/office/officeart/2016/7/layout/VerticalDownArrowProcess"/>
    <dgm:cxn modelId="{4B868696-96F7-4610-9503-107CF84B154C}" type="presParOf" srcId="{794D6765-C131-4D84-8005-A5F3B60A60D1}" destId="{39620B81-E55C-45B6-9055-9B330DBB9E58}" srcOrd="2" destOrd="0" presId="urn:microsoft.com/office/officeart/2016/7/layout/VerticalDownArrowProcess"/>
    <dgm:cxn modelId="{C0A2CC28-F2EC-4F15-9994-ED96C8D662C2}" type="presParOf" srcId="{39620B81-E55C-45B6-9055-9B330DBB9E58}" destId="{3A897F03-C2B1-4921-8CFC-F44FBC867EEF}" srcOrd="0" destOrd="0" presId="urn:microsoft.com/office/officeart/2016/7/layout/VerticalDownArrowProcess"/>
    <dgm:cxn modelId="{368AAF76-5031-46FF-BCF1-CB18412E57C3}" type="presParOf" srcId="{39620B81-E55C-45B6-9055-9B330DBB9E58}" destId="{CBD2CE26-39D0-43BF-BF35-BA68B3DB544C}" srcOrd="1" destOrd="0" presId="urn:microsoft.com/office/officeart/2016/7/layout/VerticalDownArrowProcess"/>
    <dgm:cxn modelId="{758D60AE-F6DA-4DD2-8647-A24CFC07347D}" type="presParOf" srcId="{39620B81-E55C-45B6-9055-9B330DBB9E58}" destId="{5C0EC768-3111-408F-9D49-0296563BAFA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65FCD-601F-4E11-B3F8-F7541411671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2AA926-79FE-4B7A-B904-3796FF1E7F18}">
      <dgm:prSet/>
      <dgm:spPr/>
      <dgm:t>
        <a:bodyPr/>
        <a:lstStyle/>
        <a:p>
          <a:pPr>
            <a:defRPr b="1"/>
          </a:pPr>
          <a:r>
            <a:rPr lang="en-US" b="1" i="0" baseline="0"/>
            <a:t>Advantages:</a:t>
          </a:r>
          <a:endParaRPr lang="en-US"/>
        </a:p>
      </dgm:t>
    </dgm:pt>
    <dgm:pt modelId="{B80FA115-B0E1-430A-9F49-548071EC86B6}" type="parTrans" cxnId="{65B9A044-D0FB-4096-8E02-83944D4C2D52}">
      <dgm:prSet/>
      <dgm:spPr/>
      <dgm:t>
        <a:bodyPr/>
        <a:lstStyle/>
        <a:p>
          <a:endParaRPr lang="en-US"/>
        </a:p>
      </dgm:t>
    </dgm:pt>
    <dgm:pt modelId="{A403C409-D50C-4486-AB54-9B8B559D30F3}" type="sibTrans" cxnId="{65B9A044-D0FB-4096-8E02-83944D4C2D52}">
      <dgm:prSet/>
      <dgm:spPr/>
      <dgm:t>
        <a:bodyPr/>
        <a:lstStyle/>
        <a:p>
          <a:endParaRPr lang="en-US"/>
        </a:p>
      </dgm:t>
    </dgm:pt>
    <dgm:pt modelId="{35C67F50-A6E0-4E96-98BA-970E07CF6A07}">
      <dgm:prSet/>
      <dgm:spPr/>
      <dgm:t>
        <a:bodyPr/>
        <a:lstStyle/>
        <a:p>
          <a:r>
            <a:rPr lang="en-US" b="0" i="0" baseline="0"/>
            <a:t>High speed and efficiency.</a:t>
          </a:r>
          <a:endParaRPr lang="en-US"/>
        </a:p>
      </dgm:t>
    </dgm:pt>
    <dgm:pt modelId="{653A8D4C-84F6-43C1-A00B-52DCFE5DCEC2}" type="parTrans" cxnId="{78D56420-086E-44BC-A4CE-53F99A1F4CDB}">
      <dgm:prSet/>
      <dgm:spPr/>
      <dgm:t>
        <a:bodyPr/>
        <a:lstStyle/>
        <a:p>
          <a:endParaRPr lang="en-US"/>
        </a:p>
      </dgm:t>
    </dgm:pt>
    <dgm:pt modelId="{F740F679-66DC-4265-923C-45BEB1CD4817}" type="sibTrans" cxnId="{78D56420-086E-44BC-A4CE-53F99A1F4CDB}">
      <dgm:prSet/>
      <dgm:spPr/>
      <dgm:t>
        <a:bodyPr/>
        <a:lstStyle/>
        <a:p>
          <a:endParaRPr lang="en-US"/>
        </a:p>
      </dgm:t>
    </dgm:pt>
    <dgm:pt modelId="{781561BE-D6E4-47E5-8772-BB8FA0C751D3}">
      <dgm:prSet/>
      <dgm:spPr/>
      <dgm:t>
        <a:bodyPr/>
        <a:lstStyle/>
        <a:p>
          <a:r>
            <a:rPr lang="en-US" b="0" i="0" baseline="0"/>
            <a:t>Excellent accuracy on large datasets.</a:t>
          </a:r>
          <a:endParaRPr lang="en-US"/>
        </a:p>
      </dgm:t>
    </dgm:pt>
    <dgm:pt modelId="{01F55FED-706A-4095-ADEB-3A2CFC30CF2B}" type="parTrans" cxnId="{08607A79-DBA2-41D2-8D88-9195418D3671}">
      <dgm:prSet/>
      <dgm:spPr/>
      <dgm:t>
        <a:bodyPr/>
        <a:lstStyle/>
        <a:p>
          <a:endParaRPr lang="en-US"/>
        </a:p>
      </dgm:t>
    </dgm:pt>
    <dgm:pt modelId="{FF7B4A3C-0EEF-44D3-951D-6FA1BEA35DFC}" type="sibTrans" cxnId="{08607A79-DBA2-41D2-8D88-9195418D3671}">
      <dgm:prSet/>
      <dgm:spPr/>
      <dgm:t>
        <a:bodyPr/>
        <a:lstStyle/>
        <a:p>
          <a:endParaRPr lang="en-US"/>
        </a:p>
      </dgm:t>
    </dgm:pt>
    <dgm:pt modelId="{BCD52B3A-1C39-4538-ACF8-833A424CB7D4}">
      <dgm:prSet/>
      <dgm:spPr/>
      <dgm:t>
        <a:bodyPr/>
        <a:lstStyle/>
        <a:p>
          <a:r>
            <a:rPr lang="en-US" b="0" i="0" baseline="0"/>
            <a:t>Flexibility with various hyperparameters.</a:t>
          </a:r>
          <a:endParaRPr lang="en-US"/>
        </a:p>
      </dgm:t>
    </dgm:pt>
    <dgm:pt modelId="{03AEFD12-F8D5-4736-AF7C-599FD5F5EE2F}" type="parTrans" cxnId="{EC6BA05A-2DDF-4A8B-9ABC-D8EA0715FC1D}">
      <dgm:prSet/>
      <dgm:spPr/>
      <dgm:t>
        <a:bodyPr/>
        <a:lstStyle/>
        <a:p>
          <a:endParaRPr lang="en-US"/>
        </a:p>
      </dgm:t>
    </dgm:pt>
    <dgm:pt modelId="{6EDB305C-DAD8-4E5F-9675-37DDD234F18F}" type="sibTrans" cxnId="{EC6BA05A-2DDF-4A8B-9ABC-D8EA0715FC1D}">
      <dgm:prSet/>
      <dgm:spPr/>
      <dgm:t>
        <a:bodyPr/>
        <a:lstStyle/>
        <a:p>
          <a:endParaRPr lang="en-US"/>
        </a:p>
      </dgm:t>
    </dgm:pt>
    <dgm:pt modelId="{9CC54EF4-2B2C-4969-88CA-413EA49285A2}">
      <dgm:prSet/>
      <dgm:spPr/>
      <dgm:t>
        <a:bodyPr/>
        <a:lstStyle/>
        <a:p>
          <a:pPr>
            <a:defRPr b="1"/>
          </a:pPr>
          <a:r>
            <a:rPr lang="en-US" b="1" i="0" baseline="0"/>
            <a:t>Limitations:</a:t>
          </a:r>
          <a:endParaRPr lang="en-US"/>
        </a:p>
      </dgm:t>
    </dgm:pt>
    <dgm:pt modelId="{BAEB3D2B-DAF2-4CCF-B618-537EA2456B74}" type="parTrans" cxnId="{8DD730B8-AFD2-4C1F-9AF6-100FB3FF5F30}">
      <dgm:prSet/>
      <dgm:spPr/>
      <dgm:t>
        <a:bodyPr/>
        <a:lstStyle/>
        <a:p>
          <a:endParaRPr lang="en-US"/>
        </a:p>
      </dgm:t>
    </dgm:pt>
    <dgm:pt modelId="{26C5FD80-FE19-464F-B8B1-BA464425CCE4}" type="sibTrans" cxnId="{8DD730B8-AFD2-4C1F-9AF6-100FB3FF5F30}">
      <dgm:prSet/>
      <dgm:spPr/>
      <dgm:t>
        <a:bodyPr/>
        <a:lstStyle/>
        <a:p>
          <a:endParaRPr lang="en-US"/>
        </a:p>
      </dgm:t>
    </dgm:pt>
    <dgm:pt modelId="{B497A2C6-4602-4075-BB86-578EB6D08C09}">
      <dgm:prSet/>
      <dgm:spPr/>
      <dgm:t>
        <a:bodyPr/>
        <a:lstStyle/>
        <a:p>
          <a:r>
            <a:rPr lang="en-US" b="0" i="0" baseline="0"/>
            <a:t>Can be sensitive to overfitting with small datasets.</a:t>
          </a:r>
          <a:endParaRPr lang="en-US"/>
        </a:p>
      </dgm:t>
    </dgm:pt>
    <dgm:pt modelId="{DEBF7E94-728B-4DEB-A78A-5308735A8122}" type="parTrans" cxnId="{D0C2D3C4-7F24-4C77-893E-2CB0157CE0A4}">
      <dgm:prSet/>
      <dgm:spPr/>
      <dgm:t>
        <a:bodyPr/>
        <a:lstStyle/>
        <a:p>
          <a:endParaRPr lang="en-US"/>
        </a:p>
      </dgm:t>
    </dgm:pt>
    <dgm:pt modelId="{43250166-1C3D-4AD8-B1E3-393261D77639}" type="sibTrans" cxnId="{D0C2D3C4-7F24-4C77-893E-2CB0157CE0A4}">
      <dgm:prSet/>
      <dgm:spPr/>
      <dgm:t>
        <a:bodyPr/>
        <a:lstStyle/>
        <a:p>
          <a:endParaRPr lang="en-US"/>
        </a:p>
      </dgm:t>
    </dgm:pt>
    <dgm:pt modelId="{38B82CAA-B795-4125-ABD3-9EE3EAAD0E05}">
      <dgm:prSet/>
      <dgm:spPr/>
      <dgm:t>
        <a:bodyPr/>
        <a:lstStyle/>
        <a:p>
          <a:r>
            <a:rPr lang="en-US" b="0" i="0" baseline="0"/>
            <a:t>Requires careful tuning of parameters.</a:t>
          </a:r>
          <a:endParaRPr lang="en-US"/>
        </a:p>
      </dgm:t>
    </dgm:pt>
    <dgm:pt modelId="{3E7049E6-8F58-4238-9CBB-3A8B7CFDB9CB}" type="parTrans" cxnId="{1A1F4524-294F-4D20-AFF7-C5711F8EF320}">
      <dgm:prSet/>
      <dgm:spPr/>
      <dgm:t>
        <a:bodyPr/>
        <a:lstStyle/>
        <a:p>
          <a:endParaRPr lang="en-US"/>
        </a:p>
      </dgm:t>
    </dgm:pt>
    <dgm:pt modelId="{53B879FD-3CBA-460F-9A76-7C0985E9443D}" type="sibTrans" cxnId="{1A1F4524-294F-4D20-AFF7-C5711F8EF320}">
      <dgm:prSet/>
      <dgm:spPr/>
      <dgm:t>
        <a:bodyPr/>
        <a:lstStyle/>
        <a:p>
          <a:endParaRPr lang="en-US"/>
        </a:p>
      </dgm:t>
    </dgm:pt>
    <dgm:pt modelId="{E9AE8247-1DAF-479E-B841-1D72D8B38C43}" type="pres">
      <dgm:prSet presAssocID="{8A165FCD-601F-4E11-B3F8-F75414116717}" presName="root" presStyleCnt="0">
        <dgm:presLayoutVars>
          <dgm:dir/>
          <dgm:resizeHandles val="exact"/>
        </dgm:presLayoutVars>
      </dgm:prSet>
      <dgm:spPr/>
    </dgm:pt>
    <dgm:pt modelId="{16F7B21A-6D2A-4F45-8424-60DD1339461C}" type="pres">
      <dgm:prSet presAssocID="{2D2AA926-79FE-4B7A-B904-3796FF1E7F18}" presName="compNode" presStyleCnt="0"/>
      <dgm:spPr/>
    </dgm:pt>
    <dgm:pt modelId="{35CB268F-21FC-4286-9EB9-FACD55970977}" type="pres">
      <dgm:prSet presAssocID="{2D2AA926-79FE-4B7A-B904-3796FF1E7F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2297CFD-8E34-4427-9739-EAB555DA26E5}" type="pres">
      <dgm:prSet presAssocID="{2D2AA926-79FE-4B7A-B904-3796FF1E7F18}" presName="iconSpace" presStyleCnt="0"/>
      <dgm:spPr/>
    </dgm:pt>
    <dgm:pt modelId="{A87E414D-39E4-4B54-BE38-E16399D1C405}" type="pres">
      <dgm:prSet presAssocID="{2D2AA926-79FE-4B7A-B904-3796FF1E7F18}" presName="parTx" presStyleLbl="revTx" presStyleIdx="0" presStyleCnt="4">
        <dgm:presLayoutVars>
          <dgm:chMax val="0"/>
          <dgm:chPref val="0"/>
        </dgm:presLayoutVars>
      </dgm:prSet>
      <dgm:spPr/>
    </dgm:pt>
    <dgm:pt modelId="{49D6CEED-FE22-4B5C-9DC0-00561EDE0879}" type="pres">
      <dgm:prSet presAssocID="{2D2AA926-79FE-4B7A-B904-3796FF1E7F18}" presName="txSpace" presStyleCnt="0"/>
      <dgm:spPr/>
    </dgm:pt>
    <dgm:pt modelId="{12BD656D-3F9A-49CC-9DFB-9582D3FE7F9A}" type="pres">
      <dgm:prSet presAssocID="{2D2AA926-79FE-4B7A-B904-3796FF1E7F18}" presName="desTx" presStyleLbl="revTx" presStyleIdx="1" presStyleCnt="4">
        <dgm:presLayoutVars/>
      </dgm:prSet>
      <dgm:spPr/>
    </dgm:pt>
    <dgm:pt modelId="{B0B07C47-622F-4952-A7BD-BD51E721E14C}" type="pres">
      <dgm:prSet presAssocID="{A403C409-D50C-4486-AB54-9B8B559D30F3}" presName="sibTrans" presStyleCnt="0"/>
      <dgm:spPr/>
    </dgm:pt>
    <dgm:pt modelId="{64545ADD-4F3F-472D-8E52-B727739825BD}" type="pres">
      <dgm:prSet presAssocID="{9CC54EF4-2B2C-4969-88CA-413EA49285A2}" presName="compNode" presStyleCnt="0"/>
      <dgm:spPr/>
    </dgm:pt>
    <dgm:pt modelId="{A98C8487-BC28-453B-A9BE-3617BAF1EC08}" type="pres">
      <dgm:prSet presAssocID="{9CC54EF4-2B2C-4969-88CA-413EA49285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19BC285-63BE-4273-8BE9-719EF4D8EFB4}" type="pres">
      <dgm:prSet presAssocID="{9CC54EF4-2B2C-4969-88CA-413EA49285A2}" presName="iconSpace" presStyleCnt="0"/>
      <dgm:spPr/>
    </dgm:pt>
    <dgm:pt modelId="{8178EDA5-B03C-4BDD-A506-7C11362C950D}" type="pres">
      <dgm:prSet presAssocID="{9CC54EF4-2B2C-4969-88CA-413EA49285A2}" presName="parTx" presStyleLbl="revTx" presStyleIdx="2" presStyleCnt="4">
        <dgm:presLayoutVars>
          <dgm:chMax val="0"/>
          <dgm:chPref val="0"/>
        </dgm:presLayoutVars>
      </dgm:prSet>
      <dgm:spPr/>
    </dgm:pt>
    <dgm:pt modelId="{26F30E18-423E-445B-9098-D5187F564A12}" type="pres">
      <dgm:prSet presAssocID="{9CC54EF4-2B2C-4969-88CA-413EA49285A2}" presName="txSpace" presStyleCnt="0"/>
      <dgm:spPr/>
    </dgm:pt>
    <dgm:pt modelId="{C283FA32-FA9A-45D9-AD1F-1A3BA9324CCA}" type="pres">
      <dgm:prSet presAssocID="{9CC54EF4-2B2C-4969-88CA-413EA49285A2}" presName="desTx" presStyleLbl="revTx" presStyleIdx="3" presStyleCnt="4">
        <dgm:presLayoutVars/>
      </dgm:prSet>
      <dgm:spPr/>
    </dgm:pt>
  </dgm:ptLst>
  <dgm:cxnLst>
    <dgm:cxn modelId="{D362CE0A-ACAB-431F-A6B1-7C9C72804B74}" type="presOf" srcId="{B497A2C6-4602-4075-BB86-578EB6D08C09}" destId="{C283FA32-FA9A-45D9-AD1F-1A3BA9324CCA}" srcOrd="0" destOrd="0" presId="urn:microsoft.com/office/officeart/2018/5/layout/CenteredIconLabelDescriptionList"/>
    <dgm:cxn modelId="{D21D9817-9DEF-4351-A051-4C85BD1449C8}" type="presOf" srcId="{38B82CAA-B795-4125-ABD3-9EE3EAAD0E05}" destId="{C283FA32-FA9A-45D9-AD1F-1A3BA9324CCA}" srcOrd="0" destOrd="1" presId="urn:microsoft.com/office/officeart/2018/5/layout/CenteredIconLabelDescriptionList"/>
    <dgm:cxn modelId="{78D56420-086E-44BC-A4CE-53F99A1F4CDB}" srcId="{2D2AA926-79FE-4B7A-B904-3796FF1E7F18}" destId="{35C67F50-A6E0-4E96-98BA-970E07CF6A07}" srcOrd="0" destOrd="0" parTransId="{653A8D4C-84F6-43C1-A00B-52DCFE5DCEC2}" sibTransId="{F740F679-66DC-4265-923C-45BEB1CD4817}"/>
    <dgm:cxn modelId="{1A1F4524-294F-4D20-AFF7-C5711F8EF320}" srcId="{9CC54EF4-2B2C-4969-88CA-413EA49285A2}" destId="{38B82CAA-B795-4125-ABD3-9EE3EAAD0E05}" srcOrd="1" destOrd="0" parTransId="{3E7049E6-8F58-4238-9CBB-3A8B7CFDB9CB}" sibTransId="{53B879FD-3CBA-460F-9A76-7C0985E9443D}"/>
    <dgm:cxn modelId="{868FAE2E-FC97-40FA-B6A0-5D27543A6113}" type="presOf" srcId="{8A165FCD-601F-4E11-B3F8-F75414116717}" destId="{E9AE8247-1DAF-479E-B841-1D72D8B38C43}" srcOrd="0" destOrd="0" presId="urn:microsoft.com/office/officeart/2018/5/layout/CenteredIconLabelDescriptionList"/>
    <dgm:cxn modelId="{8BBEDC36-B371-4C4A-8499-569569528446}" type="presOf" srcId="{9CC54EF4-2B2C-4969-88CA-413EA49285A2}" destId="{8178EDA5-B03C-4BDD-A506-7C11362C950D}" srcOrd="0" destOrd="0" presId="urn:microsoft.com/office/officeart/2018/5/layout/CenteredIconLabelDescriptionList"/>
    <dgm:cxn modelId="{65B9A044-D0FB-4096-8E02-83944D4C2D52}" srcId="{8A165FCD-601F-4E11-B3F8-F75414116717}" destId="{2D2AA926-79FE-4B7A-B904-3796FF1E7F18}" srcOrd="0" destOrd="0" parTransId="{B80FA115-B0E1-430A-9F49-548071EC86B6}" sibTransId="{A403C409-D50C-4486-AB54-9B8B559D30F3}"/>
    <dgm:cxn modelId="{6673E544-5E8F-4696-A00B-B6E608C7F9B2}" type="presOf" srcId="{BCD52B3A-1C39-4538-ACF8-833A424CB7D4}" destId="{12BD656D-3F9A-49CC-9DFB-9582D3FE7F9A}" srcOrd="0" destOrd="2" presId="urn:microsoft.com/office/officeart/2018/5/layout/CenteredIconLabelDescriptionList"/>
    <dgm:cxn modelId="{AF95664A-5E40-40A0-B0C3-8B047CDD1BBB}" type="presOf" srcId="{781561BE-D6E4-47E5-8772-BB8FA0C751D3}" destId="{12BD656D-3F9A-49CC-9DFB-9582D3FE7F9A}" srcOrd="0" destOrd="1" presId="urn:microsoft.com/office/officeart/2018/5/layout/CenteredIconLabelDescriptionList"/>
    <dgm:cxn modelId="{08607A79-DBA2-41D2-8D88-9195418D3671}" srcId="{2D2AA926-79FE-4B7A-B904-3796FF1E7F18}" destId="{781561BE-D6E4-47E5-8772-BB8FA0C751D3}" srcOrd="1" destOrd="0" parTransId="{01F55FED-706A-4095-ADEB-3A2CFC30CF2B}" sibTransId="{FF7B4A3C-0EEF-44D3-951D-6FA1BEA35DFC}"/>
    <dgm:cxn modelId="{EC6BA05A-2DDF-4A8B-9ABC-D8EA0715FC1D}" srcId="{2D2AA926-79FE-4B7A-B904-3796FF1E7F18}" destId="{BCD52B3A-1C39-4538-ACF8-833A424CB7D4}" srcOrd="2" destOrd="0" parTransId="{03AEFD12-F8D5-4736-AF7C-599FD5F5EE2F}" sibTransId="{6EDB305C-DAD8-4E5F-9675-37DDD234F18F}"/>
    <dgm:cxn modelId="{B442A785-7F0C-4F27-904F-16FE95013036}" type="presOf" srcId="{2D2AA926-79FE-4B7A-B904-3796FF1E7F18}" destId="{A87E414D-39E4-4B54-BE38-E16399D1C405}" srcOrd="0" destOrd="0" presId="urn:microsoft.com/office/officeart/2018/5/layout/CenteredIconLabelDescriptionList"/>
    <dgm:cxn modelId="{209897A9-2037-42AD-A722-EE7B2C8F678A}" type="presOf" srcId="{35C67F50-A6E0-4E96-98BA-970E07CF6A07}" destId="{12BD656D-3F9A-49CC-9DFB-9582D3FE7F9A}" srcOrd="0" destOrd="0" presId="urn:microsoft.com/office/officeart/2018/5/layout/CenteredIconLabelDescriptionList"/>
    <dgm:cxn modelId="{8DD730B8-AFD2-4C1F-9AF6-100FB3FF5F30}" srcId="{8A165FCD-601F-4E11-B3F8-F75414116717}" destId="{9CC54EF4-2B2C-4969-88CA-413EA49285A2}" srcOrd="1" destOrd="0" parTransId="{BAEB3D2B-DAF2-4CCF-B618-537EA2456B74}" sibTransId="{26C5FD80-FE19-464F-B8B1-BA464425CCE4}"/>
    <dgm:cxn modelId="{D0C2D3C4-7F24-4C77-893E-2CB0157CE0A4}" srcId="{9CC54EF4-2B2C-4969-88CA-413EA49285A2}" destId="{B497A2C6-4602-4075-BB86-578EB6D08C09}" srcOrd="0" destOrd="0" parTransId="{DEBF7E94-728B-4DEB-A78A-5308735A8122}" sibTransId="{43250166-1C3D-4AD8-B1E3-393261D77639}"/>
    <dgm:cxn modelId="{91EDD9D7-A15D-44FE-AA98-6A3C1112CD4D}" type="presParOf" srcId="{E9AE8247-1DAF-479E-B841-1D72D8B38C43}" destId="{16F7B21A-6D2A-4F45-8424-60DD1339461C}" srcOrd="0" destOrd="0" presId="urn:microsoft.com/office/officeart/2018/5/layout/CenteredIconLabelDescriptionList"/>
    <dgm:cxn modelId="{805A5658-63BC-457A-99CD-F71CDE0D4834}" type="presParOf" srcId="{16F7B21A-6D2A-4F45-8424-60DD1339461C}" destId="{35CB268F-21FC-4286-9EB9-FACD55970977}" srcOrd="0" destOrd="0" presId="urn:microsoft.com/office/officeart/2018/5/layout/CenteredIconLabelDescriptionList"/>
    <dgm:cxn modelId="{A7626BFF-CB4C-4BA0-8BF4-3DED70EBA3A8}" type="presParOf" srcId="{16F7B21A-6D2A-4F45-8424-60DD1339461C}" destId="{32297CFD-8E34-4427-9739-EAB555DA26E5}" srcOrd="1" destOrd="0" presId="urn:microsoft.com/office/officeart/2018/5/layout/CenteredIconLabelDescriptionList"/>
    <dgm:cxn modelId="{B1B2490A-0622-45A3-AA93-38BD9BB99216}" type="presParOf" srcId="{16F7B21A-6D2A-4F45-8424-60DD1339461C}" destId="{A87E414D-39E4-4B54-BE38-E16399D1C405}" srcOrd="2" destOrd="0" presId="urn:microsoft.com/office/officeart/2018/5/layout/CenteredIconLabelDescriptionList"/>
    <dgm:cxn modelId="{710078B5-1EE2-466A-BB72-87005EC7FF30}" type="presParOf" srcId="{16F7B21A-6D2A-4F45-8424-60DD1339461C}" destId="{49D6CEED-FE22-4B5C-9DC0-00561EDE0879}" srcOrd="3" destOrd="0" presId="urn:microsoft.com/office/officeart/2018/5/layout/CenteredIconLabelDescriptionList"/>
    <dgm:cxn modelId="{72AC91FE-5ABD-4CFD-AF2F-CC89103EC1BF}" type="presParOf" srcId="{16F7B21A-6D2A-4F45-8424-60DD1339461C}" destId="{12BD656D-3F9A-49CC-9DFB-9582D3FE7F9A}" srcOrd="4" destOrd="0" presId="urn:microsoft.com/office/officeart/2018/5/layout/CenteredIconLabelDescriptionList"/>
    <dgm:cxn modelId="{D241EC33-D8D2-4294-AA37-D6A02DA0608B}" type="presParOf" srcId="{E9AE8247-1DAF-479E-B841-1D72D8B38C43}" destId="{B0B07C47-622F-4952-A7BD-BD51E721E14C}" srcOrd="1" destOrd="0" presId="urn:microsoft.com/office/officeart/2018/5/layout/CenteredIconLabelDescriptionList"/>
    <dgm:cxn modelId="{9ABA2CEB-2999-40CA-BC5E-E626B4056FD7}" type="presParOf" srcId="{E9AE8247-1DAF-479E-B841-1D72D8B38C43}" destId="{64545ADD-4F3F-472D-8E52-B727739825BD}" srcOrd="2" destOrd="0" presId="urn:microsoft.com/office/officeart/2018/5/layout/CenteredIconLabelDescriptionList"/>
    <dgm:cxn modelId="{8B399B05-260B-4885-B819-EE233127EBF0}" type="presParOf" srcId="{64545ADD-4F3F-472D-8E52-B727739825BD}" destId="{A98C8487-BC28-453B-A9BE-3617BAF1EC08}" srcOrd="0" destOrd="0" presId="urn:microsoft.com/office/officeart/2018/5/layout/CenteredIconLabelDescriptionList"/>
    <dgm:cxn modelId="{BA1089B4-A5DE-4C62-ABD3-8B495FC16EE1}" type="presParOf" srcId="{64545ADD-4F3F-472D-8E52-B727739825BD}" destId="{E19BC285-63BE-4273-8BE9-719EF4D8EFB4}" srcOrd="1" destOrd="0" presId="urn:microsoft.com/office/officeart/2018/5/layout/CenteredIconLabelDescriptionList"/>
    <dgm:cxn modelId="{5BC902B1-2850-4563-AF15-167A43EB20A0}" type="presParOf" srcId="{64545ADD-4F3F-472D-8E52-B727739825BD}" destId="{8178EDA5-B03C-4BDD-A506-7C11362C950D}" srcOrd="2" destOrd="0" presId="urn:microsoft.com/office/officeart/2018/5/layout/CenteredIconLabelDescriptionList"/>
    <dgm:cxn modelId="{BCBE390E-E855-4B02-8E75-67813042E934}" type="presParOf" srcId="{64545ADD-4F3F-472D-8E52-B727739825BD}" destId="{26F30E18-423E-445B-9098-D5187F564A12}" srcOrd="3" destOrd="0" presId="urn:microsoft.com/office/officeart/2018/5/layout/CenteredIconLabelDescriptionList"/>
    <dgm:cxn modelId="{862F8D92-6F83-4E1E-9563-485581179986}" type="presParOf" srcId="{64545ADD-4F3F-472D-8E52-B727739825BD}" destId="{C283FA32-FA9A-45D9-AD1F-1A3BA9324C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08DF80-32B8-4677-811F-EC425D7C90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C2E1EB2-9200-4F60-8EC9-72AB6430DFEF}">
      <dgm:prSet/>
      <dgm:spPr/>
      <dgm:t>
        <a:bodyPr/>
        <a:lstStyle/>
        <a:p>
          <a:r>
            <a:rPr lang="en-US" b="0" i="0" baseline="0"/>
            <a:t>LightGBM is a powerful tool for machine learning tasks, particularly with large datasets.</a:t>
          </a:r>
          <a:endParaRPr lang="en-US"/>
        </a:p>
      </dgm:t>
    </dgm:pt>
    <dgm:pt modelId="{D2AE73B9-1ED3-4F55-B0DA-8FD380EC0729}" type="parTrans" cxnId="{AFDFE520-A8C9-46FD-AD58-F268E599E9F8}">
      <dgm:prSet/>
      <dgm:spPr/>
      <dgm:t>
        <a:bodyPr/>
        <a:lstStyle/>
        <a:p>
          <a:endParaRPr lang="en-US"/>
        </a:p>
      </dgm:t>
    </dgm:pt>
    <dgm:pt modelId="{4023C508-9713-40AB-A996-A58B19FABBCC}" type="sibTrans" cxnId="{AFDFE520-A8C9-46FD-AD58-F268E599E9F8}">
      <dgm:prSet/>
      <dgm:spPr/>
      <dgm:t>
        <a:bodyPr/>
        <a:lstStyle/>
        <a:p>
          <a:endParaRPr lang="en-US"/>
        </a:p>
      </dgm:t>
    </dgm:pt>
    <dgm:pt modelId="{21D35FE2-45F2-4747-AEE3-B47FD995F2E2}">
      <dgm:prSet/>
      <dgm:spPr/>
      <dgm:t>
        <a:bodyPr/>
        <a:lstStyle/>
        <a:p>
          <a:r>
            <a:rPr lang="en-US" b="0" i="0" baseline="0"/>
            <a:t>Combining speed, efficiency, and accuracy, it is a go-to choice for many data scientists.</a:t>
          </a:r>
          <a:endParaRPr lang="en-US"/>
        </a:p>
      </dgm:t>
    </dgm:pt>
    <dgm:pt modelId="{430692F4-6B57-4C02-ACE2-ACB58D7447D4}" type="parTrans" cxnId="{DE42AE7A-823A-4176-B40F-486EB9EF2225}">
      <dgm:prSet/>
      <dgm:spPr/>
      <dgm:t>
        <a:bodyPr/>
        <a:lstStyle/>
        <a:p>
          <a:endParaRPr lang="en-US"/>
        </a:p>
      </dgm:t>
    </dgm:pt>
    <dgm:pt modelId="{A56583D2-4A87-4B8D-8D7C-618AA56EE692}" type="sibTrans" cxnId="{DE42AE7A-823A-4176-B40F-486EB9EF2225}">
      <dgm:prSet/>
      <dgm:spPr/>
      <dgm:t>
        <a:bodyPr/>
        <a:lstStyle/>
        <a:p>
          <a:endParaRPr lang="en-US"/>
        </a:p>
      </dgm:t>
    </dgm:pt>
    <dgm:pt modelId="{FE4B95FA-CFBA-4E28-BA2E-8311CC88C721}">
      <dgm:prSet/>
      <dgm:spPr/>
      <dgm:t>
        <a:bodyPr/>
        <a:lstStyle/>
        <a:p>
          <a:r>
            <a:rPr lang="en-US" b="0" i="0" baseline="0"/>
            <a:t>With proper tuning and evaluation, it can significantly improve model performance. </a:t>
          </a:r>
          <a:endParaRPr lang="en-US"/>
        </a:p>
      </dgm:t>
    </dgm:pt>
    <dgm:pt modelId="{E0578714-0159-4410-A9F5-2781FD6CF552}" type="parTrans" cxnId="{A9E8A904-F602-41BE-B21C-7DDFB9E5EAEA}">
      <dgm:prSet/>
      <dgm:spPr/>
      <dgm:t>
        <a:bodyPr/>
        <a:lstStyle/>
        <a:p>
          <a:endParaRPr lang="en-US"/>
        </a:p>
      </dgm:t>
    </dgm:pt>
    <dgm:pt modelId="{9D059A71-3F5A-49E4-9769-D4124F8FC1AA}" type="sibTrans" cxnId="{A9E8A904-F602-41BE-B21C-7DDFB9E5EAEA}">
      <dgm:prSet/>
      <dgm:spPr/>
      <dgm:t>
        <a:bodyPr/>
        <a:lstStyle/>
        <a:p>
          <a:endParaRPr lang="en-US"/>
        </a:p>
      </dgm:t>
    </dgm:pt>
    <dgm:pt modelId="{7F6609B1-1150-4D47-8838-64000CDF18D7}" type="pres">
      <dgm:prSet presAssocID="{FD08DF80-32B8-4677-811F-EC425D7C9025}" presName="root" presStyleCnt="0">
        <dgm:presLayoutVars>
          <dgm:dir/>
          <dgm:resizeHandles val="exact"/>
        </dgm:presLayoutVars>
      </dgm:prSet>
      <dgm:spPr/>
    </dgm:pt>
    <dgm:pt modelId="{73D9EEF9-DEC6-413D-8784-AE86B8133E98}" type="pres">
      <dgm:prSet presAssocID="{9C2E1EB2-9200-4F60-8EC9-72AB6430DFEF}" presName="compNode" presStyleCnt="0"/>
      <dgm:spPr/>
    </dgm:pt>
    <dgm:pt modelId="{BF7ADA50-0F21-4057-824E-F4D6FDEB37D1}" type="pres">
      <dgm:prSet presAssocID="{9C2E1EB2-9200-4F60-8EC9-72AB6430D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DC6BCAB-C053-43EA-AFCD-B1989D7273B9}" type="pres">
      <dgm:prSet presAssocID="{9C2E1EB2-9200-4F60-8EC9-72AB6430DFEF}" presName="spaceRect" presStyleCnt="0"/>
      <dgm:spPr/>
    </dgm:pt>
    <dgm:pt modelId="{5B283CD7-70D9-4178-89D1-369EB02A4879}" type="pres">
      <dgm:prSet presAssocID="{9C2E1EB2-9200-4F60-8EC9-72AB6430DFEF}" presName="textRect" presStyleLbl="revTx" presStyleIdx="0" presStyleCnt="3">
        <dgm:presLayoutVars>
          <dgm:chMax val="1"/>
          <dgm:chPref val="1"/>
        </dgm:presLayoutVars>
      </dgm:prSet>
      <dgm:spPr/>
    </dgm:pt>
    <dgm:pt modelId="{3D50A82B-ADA3-4E4E-92DC-91147AC0D2D9}" type="pres">
      <dgm:prSet presAssocID="{4023C508-9713-40AB-A996-A58B19FABBCC}" presName="sibTrans" presStyleCnt="0"/>
      <dgm:spPr/>
    </dgm:pt>
    <dgm:pt modelId="{107D58AA-52E2-4BE4-8DAE-66AE28A096E7}" type="pres">
      <dgm:prSet presAssocID="{21D35FE2-45F2-4747-AEE3-B47FD995F2E2}" presName="compNode" presStyleCnt="0"/>
      <dgm:spPr/>
    </dgm:pt>
    <dgm:pt modelId="{AF8F5217-5F8E-4932-B800-B4185417EB06}" type="pres">
      <dgm:prSet presAssocID="{21D35FE2-45F2-4747-AEE3-B47FD995F2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730E553-E45E-4F2E-AA5D-33B49A294ACD}" type="pres">
      <dgm:prSet presAssocID="{21D35FE2-45F2-4747-AEE3-B47FD995F2E2}" presName="spaceRect" presStyleCnt="0"/>
      <dgm:spPr/>
    </dgm:pt>
    <dgm:pt modelId="{885CB19C-CE38-4778-BBBC-335C7CE64AF0}" type="pres">
      <dgm:prSet presAssocID="{21D35FE2-45F2-4747-AEE3-B47FD995F2E2}" presName="textRect" presStyleLbl="revTx" presStyleIdx="1" presStyleCnt="3">
        <dgm:presLayoutVars>
          <dgm:chMax val="1"/>
          <dgm:chPref val="1"/>
        </dgm:presLayoutVars>
      </dgm:prSet>
      <dgm:spPr/>
    </dgm:pt>
    <dgm:pt modelId="{4B864EC4-281B-4C9E-8CA8-6702BB2FD3DE}" type="pres">
      <dgm:prSet presAssocID="{A56583D2-4A87-4B8D-8D7C-618AA56EE692}" presName="sibTrans" presStyleCnt="0"/>
      <dgm:spPr/>
    </dgm:pt>
    <dgm:pt modelId="{2916FE92-B6EC-4D55-8497-EAE0AAC4AF84}" type="pres">
      <dgm:prSet presAssocID="{FE4B95FA-CFBA-4E28-BA2E-8311CC88C721}" presName="compNode" presStyleCnt="0"/>
      <dgm:spPr/>
    </dgm:pt>
    <dgm:pt modelId="{3452C1CA-B4E5-41E1-9815-C3A05A88B64D}" type="pres">
      <dgm:prSet presAssocID="{FE4B95FA-CFBA-4E28-BA2E-8311CC88C7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A40323A-BA36-4ADA-9C47-B2D5ACB6376E}" type="pres">
      <dgm:prSet presAssocID="{FE4B95FA-CFBA-4E28-BA2E-8311CC88C721}" presName="spaceRect" presStyleCnt="0"/>
      <dgm:spPr/>
    </dgm:pt>
    <dgm:pt modelId="{2415C46B-297B-433A-AA29-42E2307CA1D4}" type="pres">
      <dgm:prSet presAssocID="{FE4B95FA-CFBA-4E28-BA2E-8311CC88C7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E8A904-F602-41BE-B21C-7DDFB9E5EAEA}" srcId="{FD08DF80-32B8-4677-811F-EC425D7C9025}" destId="{FE4B95FA-CFBA-4E28-BA2E-8311CC88C721}" srcOrd="2" destOrd="0" parTransId="{E0578714-0159-4410-A9F5-2781FD6CF552}" sibTransId="{9D059A71-3F5A-49E4-9769-D4124F8FC1AA}"/>
    <dgm:cxn modelId="{AFDFE520-A8C9-46FD-AD58-F268E599E9F8}" srcId="{FD08DF80-32B8-4677-811F-EC425D7C9025}" destId="{9C2E1EB2-9200-4F60-8EC9-72AB6430DFEF}" srcOrd="0" destOrd="0" parTransId="{D2AE73B9-1ED3-4F55-B0DA-8FD380EC0729}" sibTransId="{4023C508-9713-40AB-A996-A58B19FABBCC}"/>
    <dgm:cxn modelId="{73F61B54-AB45-4135-9088-EA82A624AAAE}" type="presOf" srcId="{FD08DF80-32B8-4677-811F-EC425D7C9025}" destId="{7F6609B1-1150-4D47-8838-64000CDF18D7}" srcOrd="0" destOrd="0" presId="urn:microsoft.com/office/officeart/2018/2/layout/IconLabelList"/>
    <dgm:cxn modelId="{1E9A1A55-A376-46FD-A5CC-D44B4F36D09B}" type="presOf" srcId="{21D35FE2-45F2-4747-AEE3-B47FD995F2E2}" destId="{885CB19C-CE38-4778-BBBC-335C7CE64AF0}" srcOrd="0" destOrd="0" presId="urn:microsoft.com/office/officeart/2018/2/layout/IconLabelList"/>
    <dgm:cxn modelId="{DE42AE7A-823A-4176-B40F-486EB9EF2225}" srcId="{FD08DF80-32B8-4677-811F-EC425D7C9025}" destId="{21D35FE2-45F2-4747-AEE3-B47FD995F2E2}" srcOrd="1" destOrd="0" parTransId="{430692F4-6B57-4C02-ACE2-ACB58D7447D4}" sibTransId="{A56583D2-4A87-4B8D-8D7C-618AA56EE692}"/>
    <dgm:cxn modelId="{408DBD99-C735-46A9-B533-B4A17E887092}" type="presOf" srcId="{FE4B95FA-CFBA-4E28-BA2E-8311CC88C721}" destId="{2415C46B-297B-433A-AA29-42E2307CA1D4}" srcOrd="0" destOrd="0" presId="urn:microsoft.com/office/officeart/2018/2/layout/IconLabelList"/>
    <dgm:cxn modelId="{DAD902C4-F903-4D09-A0BA-3D198D970175}" type="presOf" srcId="{9C2E1EB2-9200-4F60-8EC9-72AB6430DFEF}" destId="{5B283CD7-70D9-4178-89D1-369EB02A4879}" srcOrd="0" destOrd="0" presId="urn:microsoft.com/office/officeart/2018/2/layout/IconLabelList"/>
    <dgm:cxn modelId="{CCBD8E32-9F39-4B8A-9778-FC65CDD719D9}" type="presParOf" srcId="{7F6609B1-1150-4D47-8838-64000CDF18D7}" destId="{73D9EEF9-DEC6-413D-8784-AE86B8133E98}" srcOrd="0" destOrd="0" presId="urn:microsoft.com/office/officeart/2018/2/layout/IconLabelList"/>
    <dgm:cxn modelId="{40B627C3-715D-4F4E-B544-3ABCFD7049DD}" type="presParOf" srcId="{73D9EEF9-DEC6-413D-8784-AE86B8133E98}" destId="{BF7ADA50-0F21-4057-824E-F4D6FDEB37D1}" srcOrd="0" destOrd="0" presId="urn:microsoft.com/office/officeart/2018/2/layout/IconLabelList"/>
    <dgm:cxn modelId="{2E00285A-714D-4100-A2C2-73DD009A21E3}" type="presParOf" srcId="{73D9EEF9-DEC6-413D-8784-AE86B8133E98}" destId="{BDC6BCAB-C053-43EA-AFCD-B1989D7273B9}" srcOrd="1" destOrd="0" presId="urn:microsoft.com/office/officeart/2018/2/layout/IconLabelList"/>
    <dgm:cxn modelId="{70F59F72-EA83-446A-982E-1D6A9F4701F2}" type="presParOf" srcId="{73D9EEF9-DEC6-413D-8784-AE86B8133E98}" destId="{5B283CD7-70D9-4178-89D1-369EB02A4879}" srcOrd="2" destOrd="0" presId="urn:microsoft.com/office/officeart/2018/2/layout/IconLabelList"/>
    <dgm:cxn modelId="{D965E981-7FFF-411E-BFD7-10FBA7BD13AA}" type="presParOf" srcId="{7F6609B1-1150-4D47-8838-64000CDF18D7}" destId="{3D50A82B-ADA3-4E4E-92DC-91147AC0D2D9}" srcOrd="1" destOrd="0" presId="urn:microsoft.com/office/officeart/2018/2/layout/IconLabelList"/>
    <dgm:cxn modelId="{EF528A1C-15EC-4BDF-A0CA-9C590B1E3A3C}" type="presParOf" srcId="{7F6609B1-1150-4D47-8838-64000CDF18D7}" destId="{107D58AA-52E2-4BE4-8DAE-66AE28A096E7}" srcOrd="2" destOrd="0" presId="urn:microsoft.com/office/officeart/2018/2/layout/IconLabelList"/>
    <dgm:cxn modelId="{749AC588-B6C9-4633-B223-9A1FFB172492}" type="presParOf" srcId="{107D58AA-52E2-4BE4-8DAE-66AE28A096E7}" destId="{AF8F5217-5F8E-4932-B800-B4185417EB06}" srcOrd="0" destOrd="0" presId="urn:microsoft.com/office/officeart/2018/2/layout/IconLabelList"/>
    <dgm:cxn modelId="{57AFA555-C417-40D4-87D3-D2870C2EF96E}" type="presParOf" srcId="{107D58AA-52E2-4BE4-8DAE-66AE28A096E7}" destId="{6730E553-E45E-4F2E-AA5D-33B49A294ACD}" srcOrd="1" destOrd="0" presId="urn:microsoft.com/office/officeart/2018/2/layout/IconLabelList"/>
    <dgm:cxn modelId="{E2351013-5F8D-4024-84B8-2EB513627610}" type="presParOf" srcId="{107D58AA-52E2-4BE4-8DAE-66AE28A096E7}" destId="{885CB19C-CE38-4778-BBBC-335C7CE64AF0}" srcOrd="2" destOrd="0" presId="urn:microsoft.com/office/officeart/2018/2/layout/IconLabelList"/>
    <dgm:cxn modelId="{56C907BB-07DC-42C3-84A7-0669405C14A0}" type="presParOf" srcId="{7F6609B1-1150-4D47-8838-64000CDF18D7}" destId="{4B864EC4-281B-4C9E-8CA8-6702BB2FD3DE}" srcOrd="3" destOrd="0" presId="urn:microsoft.com/office/officeart/2018/2/layout/IconLabelList"/>
    <dgm:cxn modelId="{8C64609F-6AD6-433F-B242-56B6C837C791}" type="presParOf" srcId="{7F6609B1-1150-4D47-8838-64000CDF18D7}" destId="{2916FE92-B6EC-4D55-8497-EAE0AAC4AF84}" srcOrd="4" destOrd="0" presId="urn:microsoft.com/office/officeart/2018/2/layout/IconLabelList"/>
    <dgm:cxn modelId="{F60B36C6-284D-44EE-8B52-7045842C381C}" type="presParOf" srcId="{2916FE92-B6EC-4D55-8497-EAE0AAC4AF84}" destId="{3452C1CA-B4E5-41E1-9815-C3A05A88B64D}" srcOrd="0" destOrd="0" presId="urn:microsoft.com/office/officeart/2018/2/layout/IconLabelList"/>
    <dgm:cxn modelId="{1ADC199D-1130-459E-BE77-D7FF8EF9AF96}" type="presParOf" srcId="{2916FE92-B6EC-4D55-8497-EAE0AAC4AF84}" destId="{7A40323A-BA36-4ADA-9C47-B2D5ACB6376E}" srcOrd="1" destOrd="0" presId="urn:microsoft.com/office/officeart/2018/2/layout/IconLabelList"/>
    <dgm:cxn modelId="{DDD7879B-47AD-4761-85F0-3A4F6AE6249D}" type="presParOf" srcId="{2916FE92-B6EC-4D55-8497-EAE0AAC4AF84}" destId="{2415C46B-297B-433A-AA29-42E2307CA1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0CCE-B8E1-432F-ADAB-308137637856}">
      <dsp:nvSpPr>
        <dsp:cNvPr id="0" name=""/>
        <dsp:cNvSpPr/>
      </dsp:nvSpPr>
      <dsp:spPr>
        <a:xfrm>
          <a:off x="0" y="81411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LightGBM stands for Light Gradient Boosting Machine.</a:t>
          </a:r>
        </a:p>
      </dsp:txBody>
      <dsp:txXfrm>
        <a:off x="48481" y="129892"/>
        <a:ext cx="10418638" cy="896166"/>
      </dsp:txXfrm>
    </dsp:sp>
    <dsp:sp modelId="{1703E75C-CCE4-4227-A859-F714A380B9D2}">
      <dsp:nvSpPr>
        <dsp:cNvPr id="0" name=""/>
        <dsp:cNvSpPr/>
      </dsp:nvSpPr>
      <dsp:spPr>
        <a:xfrm>
          <a:off x="0" y="1146540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Developed by Microsoft, it is a gradient boosting framework that uses tree-based learning algorithms.</a:t>
          </a:r>
        </a:p>
      </dsp:txBody>
      <dsp:txXfrm>
        <a:off x="48481" y="1195021"/>
        <a:ext cx="10418638" cy="896166"/>
      </dsp:txXfrm>
    </dsp:sp>
    <dsp:sp modelId="{D48A2E30-6EEA-4B6C-8399-7F663A161A9E}">
      <dsp:nvSpPr>
        <dsp:cNvPr id="0" name=""/>
        <dsp:cNvSpPr/>
      </dsp:nvSpPr>
      <dsp:spPr>
        <a:xfrm>
          <a:off x="0" y="2211669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LightGBM is designed for speed and efficiency.</a:t>
          </a:r>
        </a:p>
      </dsp:txBody>
      <dsp:txXfrm>
        <a:off x="48481" y="2260150"/>
        <a:ext cx="10418638" cy="896166"/>
      </dsp:txXfrm>
    </dsp:sp>
    <dsp:sp modelId="{65B794BD-72BF-40ED-8549-397E90968A0C}">
      <dsp:nvSpPr>
        <dsp:cNvPr id="0" name=""/>
        <dsp:cNvSpPr/>
      </dsp:nvSpPr>
      <dsp:spPr>
        <a:xfrm>
          <a:off x="0" y="3276797"/>
          <a:ext cx="10515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is particularly effective on large datasets and provides high accuracy.</a:t>
          </a:r>
        </a:p>
      </dsp:txBody>
      <dsp:txXfrm>
        <a:off x="48481" y="3325278"/>
        <a:ext cx="10418638" cy="896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CA78E1-EEE4-464C-A4F5-575E010756DD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Fast training speed and high efficiency.</a:t>
          </a:r>
          <a:endParaRPr lang="en-US" sz="2300" kern="1200"/>
        </a:p>
      </dsp:txBody>
      <dsp:txXfrm>
        <a:off x="3405805" y="42725"/>
        <a:ext cx="3703990" cy="754434"/>
      </dsp:txXfrm>
    </dsp:sp>
    <dsp:sp modelId="{E70D704C-92C2-461B-B0E7-E327352C59B2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Low memory usage.</a:t>
          </a:r>
          <a:endParaRPr lang="en-US" sz="2300" kern="1200"/>
        </a:p>
      </dsp:txBody>
      <dsp:txXfrm>
        <a:off x="3405805" y="920588"/>
        <a:ext cx="3703990" cy="754434"/>
      </dsp:txXfrm>
    </dsp:sp>
    <dsp:sp modelId="{FFF24E6E-1E98-4DB7-9376-FC14057A89BC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Better accuracy than other boosting algorithms.</a:t>
          </a:r>
          <a:endParaRPr lang="en-US" sz="2300" kern="1200"/>
        </a:p>
      </dsp:txBody>
      <dsp:txXfrm>
        <a:off x="3405805" y="1798451"/>
        <a:ext cx="3703990" cy="754434"/>
      </dsp:txXfrm>
    </dsp:sp>
    <dsp:sp modelId="{D5B4FFA6-13D2-45FD-AE3F-524096406C0F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Support for parallel and GPU learning.</a:t>
          </a:r>
          <a:endParaRPr lang="en-US" sz="2300" kern="1200"/>
        </a:p>
      </dsp:txBody>
      <dsp:txXfrm>
        <a:off x="3405805" y="2676315"/>
        <a:ext cx="3703990" cy="754434"/>
      </dsp:txXfrm>
    </dsp:sp>
    <dsp:sp modelId="{1473EB81-950F-4EFF-9AB0-1B9C6947FF72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Capable of handling large-scale data. </a:t>
          </a:r>
          <a:endParaRPr lang="en-US" sz="230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243C1-2859-4774-96FC-DFD62FC378E3}">
      <dsp:nvSpPr>
        <dsp:cNvPr id="0" name=""/>
        <dsp:cNvSpPr/>
      </dsp:nvSpPr>
      <dsp:spPr>
        <a:xfrm>
          <a:off x="2169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56635-0C77-4C0F-AC24-114189727F56}">
      <dsp:nvSpPr>
        <dsp:cNvPr id="0" name=""/>
        <dsp:cNvSpPr/>
      </dsp:nvSpPr>
      <dsp:spPr>
        <a:xfrm>
          <a:off x="765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 baseline="0"/>
            <a:t>Gradient Boosting Framework:</a:t>
          </a:r>
          <a:endParaRPr lang="en-US" sz="2600" kern="1200"/>
        </a:p>
      </dsp:txBody>
      <dsp:txXfrm>
        <a:off x="765914" y="2040521"/>
        <a:ext cx="4320000" cy="648000"/>
      </dsp:txXfrm>
    </dsp:sp>
    <dsp:sp modelId="{3983C8B6-E0E6-48A5-B65C-7426B73687DE}">
      <dsp:nvSpPr>
        <dsp:cNvPr id="0" name=""/>
        <dsp:cNvSpPr/>
      </dsp:nvSpPr>
      <dsp:spPr>
        <a:xfrm>
          <a:off x="765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Builds models sequentially to correct errors of previous models.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Combines the predictions of multiple weak learners to improve accuracy.</a:t>
          </a:r>
          <a:endParaRPr lang="en-US" sz="1700" kern="1200"/>
        </a:p>
      </dsp:txBody>
      <dsp:txXfrm>
        <a:off x="765914" y="2757137"/>
        <a:ext cx="4320000" cy="1054670"/>
      </dsp:txXfrm>
    </dsp:sp>
    <dsp:sp modelId="{13A5DEAB-BBE9-4F49-9D11-E81EF8CA1F75}">
      <dsp:nvSpPr>
        <dsp:cNvPr id="0" name=""/>
        <dsp:cNvSpPr/>
      </dsp:nvSpPr>
      <dsp:spPr>
        <a:xfrm>
          <a:off x="7245914" y="38099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3AF4A-E2E1-49A4-947C-ADD673BE5984}">
      <dsp:nvSpPr>
        <dsp:cNvPr id="0" name=""/>
        <dsp:cNvSpPr/>
      </dsp:nvSpPr>
      <dsp:spPr>
        <a:xfrm>
          <a:off x="5841914" y="204052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i="0" kern="1200" baseline="0"/>
            <a:t>Tree-Based Learning:</a:t>
          </a:r>
          <a:endParaRPr lang="en-US" sz="2600" kern="1200"/>
        </a:p>
      </dsp:txBody>
      <dsp:txXfrm>
        <a:off x="5841914" y="2040521"/>
        <a:ext cx="4320000" cy="648000"/>
      </dsp:txXfrm>
    </dsp:sp>
    <dsp:sp modelId="{90EB685B-82BB-4514-A995-1A25F2795364}">
      <dsp:nvSpPr>
        <dsp:cNvPr id="0" name=""/>
        <dsp:cNvSpPr/>
      </dsp:nvSpPr>
      <dsp:spPr>
        <a:xfrm>
          <a:off x="5841914" y="2757137"/>
          <a:ext cx="4320000" cy="1054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Utilizes decision trees as weak learners.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Grows trees leaf-wise rather than level-wise, leading to faster and more accurate results.</a:t>
          </a:r>
          <a:endParaRPr lang="en-US" sz="1700" kern="1200"/>
        </a:p>
      </dsp:txBody>
      <dsp:txXfrm>
        <a:off x="5841914" y="2757137"/>
        <a:ext cx="4320000" cy="1054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BB987-B983-46CC-A9FB-9D905820F68A}">
      <dsp:nvSpPr>
        <dsp:cNvPr id="0" name=""/>
        <dsp:cNvSpPr/>
      </dsp:nvSpPr>
      <dsp:spPr>
        <a:xfrm>
          <a:off x="0" y="2626263"/>
          <a:ext cx="26289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27584" rIns="1869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Compared to AdaBoost:</a:t>
          </a:r>
          <a:endParaRPr lang="en-US" sz="3200" kern="1200"/>
        </a:p>
      </dsp:txBody>
      <dsp:txXfrm>
        <a:off x="0" y="2626263"/>
        <a:ext cx="2628900" cy="1723112"/>
      </dsp:txXfrm>
    </dsp:sp>
    <dsp:sp modelId="{AF7B8BEB-A507-444B-AB5D-6C09BEB0EA00}">
      <dsp:nvSpPr>
        <dsp:cNvPr id="0" name=""/>
        <dsp:cNvSpPr/>
      </dsp:nvSpPr>
      <dsp:spPr>
        <a:xfrm>
          <a:off x="2628900" y="2626263"/>
          <a:ext cx="7886700" cy="17231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Uses gradient boosting rather than adaptive boosting.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Generally more accurate and scalable.</a:t>
          </a:r>
          <a:endParaRPr lang="en-US" sz="2400" kern="1200"/>
        </a:p>
      </dsp:txBody>
      <dsp:txXfrm>
        <a:off x="2628900" y="2626263"/>
        <a:ext cx="7886700" cy="1723112"/>
      </dsp:txXfrm>
    </dsp:sp>
    <dsp:sp modelId="{CBD2CE26-39D0-43BF-BF35-BA68B3DB544C}">
      <dsp:nvSpPr>
        <dsp:cNvPr id="0" name=""/>
        <dsp:cNvSpPr/>
      </dsp:nvSpPr>
      <dsp:spPr>
        <a:xfrm rot="10800000">
          <a:off x="0" y="1962"/>
          <a:ext cx="2628900" cy="265014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967" tIns="227584" rIns="186967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/>
            <a:t>Compared to XGBoost:</a:t>
          </a:r>
          <a:endParaRPr lang="en-US" sz="3200" kern="1200"/>
        </a:p>
      </dsp:txBody>
      <dsp:txXfrm rot="-10800000">
        <a:off x="0" y="1962"/>
        <a:ext cx="2628900" cy="1722595"/>
      </dsp:txXfrm>
    </dsp:sp>
    <dsp:sp modelId="{5C0EC768-3111-408F-9D49-0296563BAFA3}">
      <dsp:nvSpPr>
        <dsp:cNvPr id="0" name=""/>
        <dsp:cNvSpPr/>
      </dsp:nvSpPr>
      <dsp:spPr>
        <a:xfrm>
          <a:off x="2628900" y="1962"/>
          <a:ext cx="7886700" cy="17225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304800" rIns="159980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Faster training due to leaf-wise growth.</a:t>
          </a:r>
          <a:endParaRPr lang="en-US" sz="2400" kern="120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More efficient with large datasets.</a:t>
          </a:r>
          <a:endParaRPr lang="en-US" sz="2400" kern="1200"/>
        </a:p>
      </dsp:txBody>
      <dsp:txXfrm>
        <a:off x="2628900" y="1962"/>
        <a:ext cx="7886700" cy="17225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B268F-21FC-4286-9EB9-FACD55970977}">
      <dsp:nvSpPr>
        <dsp:cNvPr id="0" name=""/>
        <dsp:cNvSpPr/>
      </dsp:nvSpPr>
      <dsp:spPr>
        <a:xfrm>
          <a:off x="2169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E414D-39E4-4B54-BE38-E16399D1C405}">
      <dsp:nvSpPr>
        <dsp:cNvPr id="0" name=""/>
        <dsp:cNvSpPr/>
      </dsp:nvSpPr>
      <dsp:spPr>
        <a:xfrm>
          <a:off x="765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Advantages:</a:t>
          </a:r>
          <a:endParaRPr lang="en-US" sz="3600" kern="1200"/>
        </a:p>
      </dsp:txBody>
      <dsp:txXfrm>
        <a:off x="765914" y="2112095"/>
        <a:ext cx="4320000" cy="648000"/>
      </dsp:txXfrm>
    </dsp:sp>
    <dsp:sp modelId="{12BD656D-3F9A-49CC-9DFB-9582D3FE7F9A}">
      <dsp:nvSpPr>
        <dsp:cNvPr id="0" name=""/>
        <dsp:cNvSpPr/>
      </dsp:nvSpPr>
      <dsp:spPr>
        <a:xfrm>
          <a:off x="765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High speed and efficiency.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Excellent accuracy on large datasets.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Flexibility with various hyperparameters.</a:t>
          </a:r>
          <a:endParaRPr lang="en-US" sz="1700" kern="1200"/>
        </a:p>
      </dsp:txBody>
      <dsp:txXfrm>
        <a:off x="765914" y="2825578"/>
        <a:ext cx="4320000" cy="907921"/>
      </dsp:txXfrm>
    </dsp:sp>
    <dsp:sp modelId="{A98C8487-BC28-453B-A9BE-3617BAF1EC08}">
      <dsp:nvSpPr>
        <dsp:cNvPr id="0" name=""/>
        <dsp:cNvSpPr/>
      </dsp:nvSpPr>
      <dsp:spPr>
        <a:xfrm>
          <a:off x="7245914" y="4593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8EDA5-B03C-4BDD-A506-7C11362C950D}">
      <dsp:nvSpPr>
        <dsp:cNvPr id="0" name=""/>
        <dsp:cNvSpPr/>
      </dsp:nvSpPr>
      <dsp:spPr>
        <a:xfrm>
          <a:off x="5841914" y="211209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i="0" kern="1200" baseline="0"/>
            <a:t>Limitations:</a:t>
          </a:r>
          <a:endParaRPr lang="en-US" sz="3600" kern="1200"/>
        </a:p>
      </dsp:txBody>
      <dsp:txXfrm>
        <a:off x="5841914" y="2112095"/>
        <a:ext cx="4320000" cy="648000"/>
      </dsp:txXfrm>
    </dsp:sp>
    <dsp:sp modelId="{C283FA32-FA9A-45D9-AD1F-1A3BA9324CCA}">
      <dsp:nvSpPr>
        <dsp:cNvPr id="0" name=""/>
        <dsp:cNvSpPr/>
      </dsp:nvSpPr>
      <dsp:spPr>
        <a:xfrm>
          <a:off x="5841914" y="2825578"/>
          <a:ext cx="4320000" cy="907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Can be sensitive to overfitting with small datasets.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Requires careful tuning of parameters.</a:t>
          </a:r>
          <a:endParaRPr lang="en-US" sz="1700" kern="1200"/>
        </a:p>
      </dsp:txBody>
      <dsp:txXfrm>
        <a:off x="5841914" y="2825578"/>
        <a:ext cx="4320000" cy="907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ADA50-0F21-4057-824E-F4D6FDEB37D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3CD7-70D9-4178-89D1-369EB02A487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LightGBM is a powerful tool for machine learning tasks, particularly with large datasets.</a:t>
          </a:r>
          <a:endParaRPr lang="en-US" sz="1700" kern="1200"/>
        </a:p>
      </dsp:txBody>
      <dsp:txXfrm>
        <a:off x="59990" y="2654049"/>
        <a:ext cx="3226223" cy="720000"/>
      </dsp:txXfrm>
    </dsp:sp>
    <dsp:sp modelId="{AF8F5217-5F8E-4932-B800-B4185417EB0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B19C-CE38-4778-BBBC-335C7CE64AF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Combining speed, efficiency, and accuracy, it is a go-to choice for many data scientists.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3452C1CA-B4E5-41E1-9815-C3A05A88B64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5C46B-297B-433A-AA29-42E2307CA1D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With proper tuning and evaluation, it can significantly improve model performance. 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3359-57B2-B6F8-EA74-FA8D71DE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A1C9C-BB2E-936D-EE36-3D8BDAF4A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68BE-ACFB-7643-02D3-242D0E8B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7C88-C495-A117-D580-E7EE4B47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6C4C-9191-4A44-B6AD-8EF0B754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DCD3-D9AB-A302-7933-E119D8EA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EAB08-3939-EA59-A329-11C92323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8343-9582-1F1A-9D77-DBAC4C56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C776C-BE66-3D94-F4B3-FBF0850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D3814-B519-9096-8B93-50327E22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38644-E1BF-17AD-CF6E-327D02162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278B0-027F-889B-6473-0C7B1522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50362-0CEA-03CA-8AF4-C89F78D8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E45B-EBBC-B35A-3A25-A499D291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71470-B29C-D30B-2311-256D585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2B4-C7FC-13C3-3482-10C4A47F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8DDF-22E4-E0FA-5DE1-00306AC4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6BA9-F05B-2622-9811-C0774389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8C14E-7825-A5EF-64DF-313CE21E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6403-A526-5E9C-5B10-0B14387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BB33-3E60-C223-2EA8-76DAD24E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7C0A3-90DD-3FC5-E82B-1373B232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B550-BB22-727E-215E-8D626DC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F38F-682A-895D-2B95-03D5A19F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FB5F-9D00-2619-2D7E-656753A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8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E00F-94B5-03B1-6456-96597C78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081D-EF77-6CE8-D9D0-CE683F10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F6A96-A68A-AC5E-0553-7F92938B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B60CF-BF9A-8F60-7C44-C1C5BB7F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FD46-817E-67D2-0721-117ADBB9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79D93-AB44-77BD-47CD-0F89D344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8D77-656C-2CC6-AD7D-3C84BF96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83B4-AF30-3A66-94B9-F3E59A19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7FEE-0949-7B5A-B778-7B7746265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02C2-2435-6D46-8109-24C71FCEA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16F67-556E-2724-337E-4A8321E0F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8C143-BA5D-BB0D-0265-9460823F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6508F-4233-25CD-BCD3-6C8079D3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0559C-19AB-77E2-4CF1-2D95532C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FD68-F745-542A-3907-01F7D471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F2108-290F-A4A0-3766-D945786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7A50-3DA6-5486-7D5E-205CABCB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6C98-F7FF-0E6A-3E40-5B92FD1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2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7D735-E17A-E6AA-6DA7-F278D22E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21586-5CA4-89B1-E267-BFF48453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C6A76-6E36-2467-B875-AA2C5EE7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46DB-3FB7-457A-A8C6-2E24E0C5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CDFC-8908-7D66-77A1-3C46F37C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64CFF-50A3-89F5-D054-FE70121C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A3DDB-7C2C-C238-3D42-313FE083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3F12-B32D-A939-68D2-E2ECC54DA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76C7-BAED-A9D8-35B0-29BD692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695-8087-DE4D-F796-7D7E9D48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6B91C-ECB8-AEBE-A51A-17E274AE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7AA7-23F4-D7EB-3696-AAE6F63FF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AB5D-B6B8-C76B-9752-31442241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C9C8F-9451-28A6-7EC5-5A7CB03A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D36BF-BF38-52CB-A10B-23A73D85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7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2A2F4-3BCE-86C6-ED6C-121C9ACF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55DF-632F-4E5B-9529-A3BBF9CE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2C2E-E8A0-AFBE-9D42-A6BEBC3E3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D00E-3CBC-4633-9006-26D742E2C717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D5B0-A69B-99FA-AB7D-C037F8B4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E228-00A8-4AE3-ECE4-68F07335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2935-D7FB-46DB-824F-D3261B880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7A404-46EC-D077-002C-B0D7AE38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LightGBM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B5623-2D10-9716-EF5F-6479D7DDF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Introduction to </a:t>
            </a:r>
            <a:r>
              <a:rPr lang="en-US" dirty="0" err="1"/>
              <a:t>LightGBM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2A35-3A9B-9032-DE74-3F31A986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What is LightGBM?</a:t>
            </a:r>
          </a:p>
        </p:txBody>
      </p:sp>
      <p:graphicFrame>
        <p:nvGraphicFramePr>
          <p:cNvPr id="26" name="Rectangle 1">
            <a:extLst>
              <a:ext uri="{FF2B5EF4-FFF2-40B4-BE49-F238E27FC236}">
                <a16:creationId xmlns:a16="http://schemas.microsoft.com/office/drawing/2014/main" id="{CC2A0755-3C24-8E41-99A8-4A40EA563A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142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A07D-B0E7-45A5-5F0C-9EE3F725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87A7B1D-87C5-248A-3F7E-5349184EA4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74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7E4A9-214F-2DC1-BE80-AF825C41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LightGBM Works</a:t>
            </a:r>
          </a:p>
        </p:txBody>
      </p:sp>
      <p:graphicFrame>
        <p:nvGraphicFramePr>
          <p:cNvPr id="52" name="Rectangle 1">
            <a:extLst>
              <a:ext uri="{FF2B5EF4-FFF2-40B4-BE49-F238E27FC236}">
                <a16:creationId xmlns:a16="http://schemas.microsoft.com/office/drawing/2014/main" id="{7190C396-204D-4C93-DB19-214306680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3611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B666ED-7D6E-E1A0-48DC-52DF8F98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77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9A147-5C7F-18AF-CB38-EBE7F456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LightGBM</a:t>
            </a:r>
            <a:r>
              <a:rPr lang="en-US" dirty="0"/>
              <a:t> vs. Other Boosting Algorithms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A5DA0A3F-CD18-A31F-F790-01FDD296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72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0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66202-B203-C1CD-BD67-A2D67C31A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and Limitations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F938BDF-B6C9-ADD5-36CF-1829045B6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425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36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2040D-40DB-545E-5CFB-8F0CC451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9744156-2F3E-D26B-897E-429FF0F9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29617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267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LightGBM Algorithm</vt:lpstr>
      <vt:lpstr>What is LightGBM?</vt:lpstr>
      <vt:lpstr>Key Features of LightGBM</vt:lpstr>
      <vt:lpstr>How LightGBM Works</vt:lpstr>
      <vt:lpstr>LightGBM vs. Other Boosting Algorithms</vt:lpstr>
      <vt:lpstr>Advantages and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Algorithm</dc:title>
  <dc:creator>Bakthavatchalam, Sharath Kumar</dc:creator>
  <cp:lastModifiedBy>Bakthavatchalam, Sharath Kumar</cp:lastModifiedBy>
  <cp:revision>1</cp:revision>
  <dcterms:created xsi:type="dcterms:W3CDTF">2024-06-20T03:06:47Z</dcterms:created>
  <dcterms:modified xsi:type="dcterms:W3CDTF">2024-06-20T03:25:12Z</dcterms:modified>
</cp:coreProperties>
</file>