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2DFC1A-164C-4CE6-B3C3-EA0B603A2194}" v="3" dt="2024-06-22T12:11:20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kthavatchalam, Sharath Kumar" userId="5a80369b-62d2-4430-ac50-9bc726ab27fe" providerId="ADAL" clId="{012DFC1A-164C-4CE6-B3C3-EA0B603A2194}"/>
    <pc:docChg chg="undo custSel addSld modSld">
      <pc:chgData name="Bakthavatchalam, Sharath Kumar" userId="5a80369b-62d2-4430-ac50-9bc726ab27fe" providerId="ADAL" clId="{012DFC1A-164C-4CE6-B3C3-EA0B603A2194}" dt="2024-06-22T12:11:50.319" v="68" actId="26606"/>
      <pc:docMkLst>
        <pc:docMk/>
      </pc:docMkLst>
      <pc:sldChg chg="addSp delSp modSp new mod setBg addAnim delAnim setClrOvrMap">
        <pc:chgData name="Bakthavatchalam, Sharath Kumar" userId="5a80369b-62d2-4430-ac50-9bc726ab27fe" providerId="ADAL" clId="{012DFC1A-164C-4CE6-B3C3-EA0B603A2194}" dt="2024-06-22T12:11:50.319" v="68" actId="26606"/>
        <pc:sldMkLst>
          <pc:docMk/>
          <pc:sldMk cId="762183460" sldId="266"/>
        </pc:sldMkLst>
        <pc:spChg chg="mod ord">
          <ac:chgData name="Bakthavatchalam, Sharath Kumar" userId="5a80369b-62d2-4430-ac50-9bc726ab27fe" providerId="ADAL" clId="{012DFC1A-164C-4CE6-B3C3-EA0B603A2194}" dt="2024-06-22T12:11:50.319" v="68" actId="26606"/>
          <ac:spMkLst>
            <pc:docMk/>
            <pc:sldMk cId="762183460" sldId="266"/>
            <ac:spMk id="2" creationId="{B0938259-FC53-6568-4671-6EFB3C210FC6}"/>
          </ac:spMkLst>
        </pc:spChg>
        <pc:spChg chg="del">
          <ac:chgData name="Bakthavatchalam, Sharath Kumar" userId="5a80369b-62d2-4430-ac50-9bc726ab27fe" providerId="ADAL" clId="{012DFC1A-164C-4CE6-B3C3-EA0B603A2194}" dt="2024-06-22T12:09:05.892" v="30" actId="931"/>
          <ac:spMkLst>
            <pc:docMk/>
            <pc:sldMk cId="762183460" sldId="266"/>
            <ac:spMk id="3" creationId="{48060272-B922-0314-0A8A-A668FB77826D}"/>
          </ac:spMkLst>
        </pc:spChg>
        <pc:spChg chg="add del">
          <ac:chgData name="Bakthavatchalam, Sharath Kumar" userId="5a80369b-62d2-4430-ac50-9bc726ab27fe" providerId="ADAL" clId="{012DFC1A-164C-4CE6-B3C3-EA0B603A2194}" dt="2024-06-22T12:09:33.048" v="34" actId="26606"/>
          <ac:spMkLst>
            <pc:docMk/>
            <pc:sldMk cId="762183460" sldId="266"/>
            <ac:spMk id="9" creationId="{17CEFD25-EBBB-A9BE-FDFF-870224B5BDD9}"/>
          </ac:spMkLst>
        </pc:spChg>
        <pc:spChg chg="add del">
          <ac:chgData name="Bakthavatchalam, Sharath Kumar" userId="5a80369b-62d2-4430-ac50-9bc726ab27fe" providerId="ADAL" clId="{012DFC1A-164C-4CE6-B3C3-EA0B603A2194}" dt="2024-06-22T12:09:19.878" v="32" actId="26606"/>
          <ac:spMkLst>
            <pc:docMk/>
            <pc:sldMk cId="762183460" sldId="266"/>
            <ac:spMk id="10" creationId="{D4771268-CB57-404A-9271-370EB28F6090}"/>
          </ac:spMkLst>
        </pc:spChg>
        <pc:spChg chg="add del">
          <ac:chgData name="Bakthavatchalam, Sharath Kumar" userId="5a80369b-62d2-4430-ac50-9bc726ab27fe" providerId="ADAL" clId="{012DFC1A-164C-4CE6-B3C3-EA0B603A2194}" dt="2024-06-22T12:09:33.048" v="34" actId="26606"/>
          <ac:spMkLst>
            <pc:docMk/>
            <pc:sldMk cId="762183460" sldId="266"/>
            <ac:spMk id="12" creationId="{F13C74B1-5B17-4795-BED0-7140497B445A}"/>
          </ac:spMkLst>
        </pc:spChg>
        <pc:spChg chg="add del">
          <ac:chgData name="Bakthavatchalam, Sharath Kumar" userId="5a80369b-62d2-4430-ac50-9bc726ab27fe" providerId="ADAL" clId="{012DFC1A-164C-4CE6-B3C3-EA0B603A2194}" dt="2024-06-22T12:09:33.048" v="34" actId="26606"/>
          <ac:spMkLst>
            <pc:docMk/>
            <pc:sldMk cId="762183460" sldId="266"/>
            <ac:spMk id="14" creationId="{D4974D33-8DC5-464E-8C6D-BE58F0669C17}"/>
          </ac:spMkLst>
        </pc:spChg>
        <pc:spChg chg="add del">
          <ac:chgData name="Bakthavatchalam, Sharath Kumar" userId="5a80369b-62d2-4430-ac50-9bc726ab27fe" providerId="ADAL" clId="{012DFC1A-164C-4CE6-B3C3-EA0B603A2194}" dt="2024-06-22T12:09:37.787" v="36" actId="26606"/>
          <ac:spMkLst>
            <pc:docMk/>
            <pc:sldMk cId="762183460" sldId="266"/>
            <ac:spMk id="16" creationId="{2711A8FB-68FC-45FC-B01E-38F809E2D439}"/>
          </ac:spMkLst>
        </pc:spChg>
        <pc:spChg chg="add del">
          <ac:chgData name="Bakthavatchalam, Sharath Kumar" userId="5a80369b-62d2-4430-ac50-9bc726ab27fe" providerId="ADAL" clId="{012DFC1A-164C-4CE6-B3C3-EA0B603A2194}" dt="2024-06-22T12:09:37.787" v="36" actId="26606"/>
          <ac:spMkLst>
            <pc:docMk/>
            <pc:sldMk cId="762183460" sldId="266"/>
            <ac:spMk id="17" creationId="{1ECAB1E8-8195-4748-BE71-FF806D86892E}"/>
          </ac:spMkLst>
        </pc:spChg>
        <pc:spChg chg="add del">
          <ac:chgData name="Bakthavatchalam, Sharath Kumar" userId="5a80369b-62d2-4430-ac50-9bc726ab27fe" providerId="ADAL" clId="{012DFC1A-164C-4CE6-B3C3-EA0B603A2194}" dt="2024-06-22T12:09:37.787" v="36" actId="26606"/>
          <ac:spMkLst>
            <pc:docMk/>
            <pc:sldMk cId="762183460" sldId="266"/>
            <ac:spMk id="18" creationId="{2A865FE3-5FC9-4049-87CF-30019C46C0F5}"/>
          </ac:spMkLst>
        </pc:spChg>
        <pc:spChg chg="add del">
          <ac:chgData name="Bakthavatchalam, Sharath Kumar" userId="5a80369b-62d2-4430-ac50-9bc726ab27fe" providerId="ADAL" clId="{012DFC1A-164C-4CE6-B3C3-EA0B603A2194}" dt="2024-06-22T12:09:37.787" v="36" actId="26606"/>
          <ac:spMkLst>
            <pc:docMk/>
            <pc:sldMk cId="762183460" sldId="266"/>
            <ac:spMk id="19" creationId="{57F6BDD4-E066-4008-8011-6CC31AEB4556}"/>
          </ac:spMkLst>
        </pc:spChg>
        <pc:spChg chg="add del">
          <ac:chgData name="Bakthavatchalam, Sharath Kumar" userId="5a80369b-62d2-4430-ac50-9bc726ab27fe" providerId="ADAL" clId="{012DFC1A-164C-4CE6-B3C3-EA0B603A2194}" dt="2024-06-22T12:09:37.787" v="36" actId="26606"/>
          <ac:spMkLst>
            <pc:docMk/>
            <pc:sldMk cId="762183460" sldId="266"/>
            <ac:spMk id="20" creationId="{FEB48655-161D-8EBD-16D9-352B06B10970}"/>
          </ac:spMkLst>
        </pc:spChg>
        <pc:spChg chg="add del">
          <ac:chgData name="Bakthavatchalam, Sharath Kumar" userId="5a80369b-62d2-4430-ac50-9bc726ab27fe" providerId="ADAL" clId="{012DFC1A-164C-4CE6-B3C3-EA0B603A2194}" dt="2024-06-22T12:10:00.338" v="38" actId="26606"/>
          <ac:spMkLst>
            <pc:docMk/>
            <pc:sldMk cId="762183460" sldId="266"/>
            <ac:spMk id="22" creationId="{D12DDE76-C203-4047-9998-63900085B5E8}"/>
          </ac:spMkLst>
        </pc:spChg>
        <pc:spChg chg="add del">
          <ac:chgData name="Bakthavatchalam, Sharath Kumar" userId="5a80369b-62d2-4430-ac50-9bc726ab27fe" providerId="ADAL" clId="{012DFC1A-164C-4CE6-B3C3-EA0B603A2194}" dt="2024-06-22T12:10:35.189" v="55" actId="26606"/>
          <ac:spMkLst>
            <pc:docMk/>
            <pc:sldMk cId="762183460" sldId="266"/>
            <ac:spMk id="24" creationId="{F13C74B1-5B17-4795-BED0-7140497B445A}"/>
          </ac:spMkLst>
        </pc:spChg>
        <pc:spChg chg="add del">
          <ac:chgData name="Bakthavatchalam, Sharath Kumar" userId="5a80369b-62d2-4430-ac50-9bc726ab27fe" providerId="ADAL" clId="{012DFC1A-164C-4CE6-B3C3-EA0B603A2194}" dt="2024-06-22T12:10:35.189" v="55" actId="26606"/>
          <ac:spMkLst>
            <pc:docMk/>
            <pc:sldMk cId="762183460" sldId="266"/>
            <ac:spMk id="25" creationId="{D4974D33-8DC5-464E-8C6D-BE58F0669C17}"/>
          </ac:spMkLst>
        </pc:spChg>
        <pc:spChg chg="add del">
          <ac:chgData name="Bakthavatchalam, Sharath Kumar" userId="5a80369b-62d2-4430-ac50-9bc726ab27fe" providerId="ADAL" clId="{012DFC1A-164C-4CE6-B3C3-EA0B603A2194}" dt="2024-06-22T12:10:35.189" v="55" actId="26606"/>
          <ac:spMkLst>
            <pc:docMk/>
            <pc:sldMk cId="762183460" sldId="266"/>
            <ac:spMk id="26" creationId="{17CEFD25-EBBB-A9BE-FDFF-870224B5BDD9}"/>
          </ac:spMkLst>
        </pc:spChg>
        <pc:spChg chg="add del">
          <ac:chgData name="Bakthavatchalam, Sharath Kumar" userId="5a80369b-62d2-4430-ac50-9bc726ab27fe" providerId="ADAL" clId="{012DFC1A-164C-4CE6-B3C3-EA0B603A2194}" dt="2024-06-22T12:10:17.224" v="45" actId="26606"/>
          <ac:spMkLst>
            <pc:docMk/>
            <pc:sldMk cId="762183460" sldId="266"/>
            <ac:spMk id="30" creationId="{9389D3E0-BA02-41D3-B2AC-8FD6AA893902}"/>
          </ac:spMkLst>
        </pc:spChg>
        <pc:spChg chg="add del">
          <ac:chgData name="Bakthavatchalam, Sharath Kumar" userId="5a80369b-62d2-4430-ac50-9bc726ab27fe" providerId="ADAL" clId="{012DFC1A-164C-4CE6-B3C3-EA0B603A2194}" dt="2024-06-22T12:10:35.181" v="54" actId="26606"/>
          <ac:spMkLst>
            <pc:docMk/>
            <pc:sldMk cId="762183460" sldId="266"/>
            <ac:spMk id="31" creationId="{D4771268-CB57-404A-9271-370EB28F6090}"/>
          </ac:spMkLst>
        </pc:spChg>
        <pc:spChg chg="add del">
          <ac:chgData name="Bakthavatchalam, Sharath Kumar" userId="5a80369b-62d2-4430-ac50-9bc726ab27fe" providerId="ADAL" clId="{012DFC1A-164C-4CE6-B3C3-EA0B603A2194}" dt="2024-06-22T12:10:20.398" v="47" actId="26606"/>
          <ac:spMkLst>
            <pc:docMk/>
            <pc:sldMk cId="762183460" sldId="266"/>
            <ac:spMk id="33" creationId="{37C89E4B-3C9F-44B9-8B86-D9E3D112D8EC}"/>
          </ac:spMkLst>
        </pc:spChg>
        <pc:spChg chg="add del">
          <ac:chgData name="Bakthavatchalam, Sharath Kumar" userId="5a80369b-62d2-4430-ac50-9bc726ab27fe" providerId="ADAL" clId="{012DFC1A-164C-4CE6-B3C3-EA0B603A2194}" dt="2024-06-22T12:11:15.050" v="60" actId="26606"/>
          <ac:spMkLst>
            <pc:docMk/>
            <pc:sldMk cId="762183460" sldId="266"/>
            <ac:spMk id="35" creationId="{F13C74B1-5B17-4795-BED0-7140497B445A}"/>
          </ac:spMkLst>
        </pc:spChg>
        <pc:spChg chg="add del">
          <ac:chgData name="Bakthavatchalam, Sharath Kumar" userId="5a80369b-62d2-4430-ac50-9bc726ab27fe" providerId="ADAL" clId="{012DFC1A-164C-4CE6-B3C3-EA0B603A2194}" dt="2024-06-22T12:10:24.130" v="49" actId="26606"/>
          <ac:spMkLst>
            <pc:docMk/>
            <pc:sldMk cId="762183460" sldId="266"/>
            <ac:spMk id="36" creationId="{D4771268-CB57-404A-9271-370EB28F6090}"/>
          </ac:spMkLst>
        </pc:spChg>
        <pc:spChg chg="add del">
          <ac:chgData name="Bakthavatchalam, Sharath Kumar" userId="5a80369b-62d2-4430-ac50-9bc726ab27fe" providerId="ADAL" clId="{012DFC1A-164C-4CE6-B3C3-EA0B603A2194}" dt="2024-06-22T12:11:15.050" v="60" actId="26606"/>
          <ac:spMkLst>
            <pc:docMk/>
            <pc:sldMk cId="762183460" sldId="266"/>
            <ac:spMk id="37" creationId="{D4974D33-8DC5-464E-8C6D-BE58F0669C17}"/>
          </ac:spMkLst>
        </pc:spChg>
        <pc:spChg chg="add del">
          <ac:chgData name="Bakthavatchalam, Sharath Kumar" userId="5a80369b-62d2-4430-ac50-9bc726ab27fe" providerId="ADAL" clId="{012DFC1A-164C-4CE6-B3C3-EA0B603A2194}" dt="2024-06-22T12:10:28.714" v="51" actId="26606"/>
          <ac:spMkLst>
            <pc:docMk/>
            <pc:sldMk cId="762183460" sldId="266"/>
            <ac:spMk id="38" creationId="{9B7AD9F6-8CE7-4299-8FC6-328F4DCD3FF9}"/>
          </ac:spMkLst>
        </pc:spChg>
        <pc:spChg chg="add del">
          <ac:chgData name="Bakthavatchalam, Sharath Kumar" userId="5a80369b-62d2-4430-ac50-9bc726ab27fe" providerId="ADAL" clId="{012DFC1A-164C-4CE6-B3C3-EA0B603A2194}" dt="2024-06-22T12:10:28.714" v="51" actId="26606"/>
          <ac:spMkLst>
            <pc:docMk/>
            <pc:sldMk cId="762183460" sldId="266"/>
            <ac:spMk id="39" creationId="{3F9B0603-37C5-4312-AE4D-A3D015475403}"/>
          </ac:spMkLst>
        </pc:spChg>
        <pc:spChg chg="add del">
          <ac:chgData name="Bakthavatchalam, Sharath Kumar" userId="5a80369b-62d2-4430-ac50-9bc726ab27fe" providerId="ADAL" clId="{012DFC1A-164C-4CE6-B3C3-EA0B603A2194}" dt="2024-06-22T12:10:48.065" v="58" actId="478"/>
          <ac:spMkLst>
            <pc:docMk/>
            <pc:sldMk cId="762183460" sldId="266"/>
            <ac:spMk id="40" creationId="{17CEFD25-EBBB-A9BE-FDFF-870224B5BDD9}"/>
          </ac:spMkLst>
        </pc:spChg>
        <pc:spChg chg="add del">
          <ac:chgData name="Bakthavatchalam, Sharath Kumar" userId="5a80369b-62d2-4430-ac50-9bc726ab27fe" providerId="ADAL" clId="{012DFC1A-164C-4CE6-B3C3-EA0B603A2194}" dt="2024-06-22T12:11:28.759" v="65" actId="26606"/>
          <ac:spMkLst>
            <pc:docMk/>
            <pc:sldMk cId="762183460" sldId="266"/>
            <ac:spMk id="42" creationId="{37C89E4B-3C9F-44B9-8B86-D9E3D112D8EC}"/>
          </ac:spMkLst>
        </pc:spChg>
        <pc:spChg chg="add del">
          <ac:chgData name="Bakthavatchalam, Sharath Kumar" userId="5a80369b-62d2-4430-ac50-9bc726ab27fe" providerId="ADAL" clId="{012DFC1A-164C-4CE6-B3C3-EA0B603A2194}" dt="2024-06-22T12:11:50.319" v="68" actId="26606"/>
          <ac:spMkLst>
            <pc:docMk/>
            <pc:sldMk cId="762183460" sldId="266"/>
            <ac:spMk id="51" creationId="{C1DD1A8A-57D5-4A81-AD04-532B043C5611}"/>
          </ac:spMkLst>
        </pc:spChg>
        <pc:spChg chg="add del">
          <ac:chgData name="Bakthavatchalam, Sharath Kumar" userId="5a80369b-62d2-4430-ac50-9bc726ab27fe" providerId="ADAL" clId="{012DFC1A-164C-4CE6-B3C3-EA0B603A2194}" dt="2024-06-22T12:11:50.319" v="68" actId="26606"/>
          <ac:spMkLst>
            <pc:docMk/>
            <pc:sldMk cId="762183460" sldId="266"/>
            <ac:spMk id="53" creationId="{007891EC-4501-44ED-A8C8-B11B6DB767AB}"/>
          </ac:spMkLst>
        </pc:spChg>
        <pc:spChg chg="add">
          <ac:chgData name="Bakthavatchalam, Sharath Kumar" userId="5a80369b-62d2-4430-ac50-9bc726ab27fe" providerId="ADAL" clId="{012DFC1A-164C-4CE6-B3C3-EA0B603A2194}" dt="2024-06-22T12:11:50.319" v="68" actId="26606"/>
          <ac:spMkLst>
            <pc:docMk/>
            <pc:sldMk cId="762183460" sldId="266"/>
            <ac:spMk id="55" creationId="{53F29798-D584-4792-9B62-3F5F5C36D619}"/>
          </ac:spMkLst>
        </pc:spChg>
        <pc:spChg chg="add del">
          <ac:chgData name="Bakthavatchalam, Sharath Kumar" userId="5a80369b-62d2-4430-ac50-9bc726ab27fe" providerId="ADAL" clId="{012DFC1A-164C-4CE6-B3C3-EA0B603A2194}" dt="2024-06-22T12:11:48.368" v="67" actId="26606"/>
          <ac:spMkLst>
            <pc:docMk/>
            <pc:sldMk cId="762183460" sldId="266"/>
            <ac:spMk id="58" creationId="{B4916930-E76E-4100-9DCF-4981566A372A}"/>
          </ac:spMkLst>
        </pc:spChg>
        <pc:picChg chg="add mod ord">
          <ac:chgData name="Bakthavatchalam, Sharath Kumar" userId="5a80369b-62d2-4430-ac50-9bc726ab27fe" providerId="ADAL" clId="{012DFC1A-164C-4CE6-B3C3-EA0B603A2194}" dt="2024-06-22T12:11:50.319" v="68" actId="26606"/>
          <ac:picMkLst>
            <pc:docMk/>
            <pc:sldMk cId="762183460" sldId="266"/>
            <ac:picMk id="5" creationId="{4115736C-5AF0-D8D7-29C1-2F4CBE9E3F7B}"/>
          </ac:picMkLst>
        </pc:picChg>
        <pc:cxnChg chg="add del">
          <ac:chgData name="Bakthavatchalam, Sharath Kumar" userId="5a80369b-62d2-4430-ac50-9bc726ab27fe" providerId="ADAL" clId="{012DFC1A-164C-4CE6-B3C3-EA0B603A2194}" dt="2024-06-22T12:10:20.398" v="47" actId="26606"/>
          <ac:cxnSpMkLst>
            <pc:docMk/>
            <pc:sldMk cId="762183460" sldId="266"/>
            <ac:cxnSpMk id="32" creationId="{AA2EAA10-076F-46BD-8F0F-B9A2FB77A85C}"/>
          </ac:cxnSpMkLst>
        </pc:cxnChg>
        <pc:cxnChg chg="add del">
          <ac:chgData name="Bakthavatchalam, Sharath Kumar" userId="5a80369b-62d2-4430-ac50-9bc726ab27fe" providerId="ADAL" clId="{012DFC1A-164C-4CE6-B3C3-EA0B603A2194}" dt="2024-06-22T12:10:20.398" v="47" actId="26606"/>
          <ac:cxnSpMkLst>
            <pc:docMk/>
            <pc:sldMk cId="762183460" sldId="266"/>
            <ac:cxnSpMk id="34" creationId="{D891E407-403B-4764-86C9-33A56D3BCAA3}"/>
          </ac:cxnSpMkLst>
        </pc:cxnChg>
        <pc:cxnChg chg="add del">
          <ac:chgData name="Bakthavatchalam, Sharath Kumar" userId="5a80369b-62d2-4430-ac50-9bc726ab27fe" providerId="ADAL" clId="{012DFC1A-164C-4CE6-B3C3-EA0B603A2194}" dt="2024-06-22T12:11:28.759" v="65" actId="26606"/>
          <ac:cxnSpMkLst>
            <pc:docMk/>
            <pc:sldMk cId="762183460" sldId="266"/>
            <ac:cxnSpMk id="44" creationId="{AA2EAA10-076F-46BD-8F0F-B9A2FB77A85C}"/>
          </ac:cxnSpMkLst>
        </pc:cxnChg>
        <pc:cxnChg chg="add del">
          <ac:chgData name="Bakthavatchalam, Sharath Kumar" userId="5a80369b-62d2-4430-ac50-9bc726ab27fe" providerId="ADAL" clId="{012DFC1A-164C-4CE6-B3C3-EA0B603A2194}" dt="2024-06-22T12:11:28.759" v="65" actId="26606"/>
          <ac:cxnSpMkLst>
            <pc:docMk/>
            <pc:sldMk cId="762183460" sldId="266"/>
            <ac:cxnSpMk id="46" creationId="{D891E407-403B-4764-86C9-33A56D3BCAA3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BB28C2-D9D8-44BA-A8BE-67D1289BE1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545185-9B55-42E9-8204-C33244858C96}">
      <dgm:prSet/>
      <dgm:spPr/>
      <dgm:t>
        <a:bodyPr/>
        <a:lstStyle/>
        <a:p>
          <a:r>
            <a:rPr lang="en-US"/>
            <a:t>Short for Adaptive Boosting.</a:t>
          </a:r>
        </a:p>
      </dgm:t>
    </dgm:pt>
    <dgm:pt modelId="{AAFA573B-E42E-495D-980E-34894A356E61}" type="parTrans" cxnId="{C563AE06-CF41-455A-8C98-10D98F268198}">
      <dgm:prSet/>
      <dgm:spPr/>
      <dgm:t>
        <a:bodyPr/>
        <a:lstStyle/>
        <a:p>
          <a:endParaRPr lang="en-US"/>
        </a:p>
      </dgm:t>
    </dgm:pt>
    <dgm:pt modelId="{C7276BB8-0870-4123-8F79-8E7AE72B4D10}" type="sibTrans" cxnId="{C563AE06-CF41-455A-8C98-10D98F268198}">
      <dgm:prSet/>
      <dgm:spPr/>
      <dgm:t>
        <a:bodyPr/>
        <a:lstStyle/>
        <a:p>
          <a:endParaRPr lang="en-US"/>
        </a:p>
      </dgm:t>
    </dgm:pt>
    <dgm:pt modelId="{BD5838B0-F2D5-4775-BDE3-102109D990B4}">
      <dgm:prSet/>
      <dgm:spPr/>
      <dgm:t>
        <a:bodyPr/>
        <a:lstStyle/>
        <a:p>
          <a:r>
            <a:rPr lang="en-US"/>
            <a:t>A machine learning meta-algorithm used to improve the performance of other algorithms.</a:t>
          </a:r>
        </a:p>
      </dgm:t>
    </dgm:pt>
    <dgm:pt modelId="{B273B6C6-8715-4081-A3C3-38F215636461}" type="parTrans" cxnId="{907BDE12-F49A-4C43-B89E-72DD2C8B7243}">
      <dgm:prSet/>
      <dgm:spPr/>
      <dgm:t>
        <a:bodyPr/>
        <a:lstStyle/>
        <a:p>
          <a:endParaRPr lang="en-US"/>
        </a:p>
      </dgm:t>
    </dgm:pt>
    <dgm:pt modelId="{9AA0684E-25FB-400B-8610-FCD06F4B29D5}" type="sibTrans" cxnId="{907BDE12-F49A-4C43-B89E-72DD2C8B7243}">
      <dgm:prSet/>
      <dgm:spPr/>
      <dgm:t>
        <a:bodyPr/>
        <a:lstStyle/>
        <a:p>
          <a:endParaRPr lang="en-US"/>
        </a:p>
      </dgm:t>
    </dgm:pt>
    <dgm:pt modelId="{91244CD6-DC86-4CA4-824B-56511CB6693A}">
      <dgm:prSet/>
      <dgm:spPr/>
      <dgm:t>
        <a:bodyPr/>
        <a:lstStyle/>
        <a:p>
          <a:r>
            <a:rPr lang="en-US"/>
            <a:t>Works by combining multiple weak classifiers to create a strong classifier.</a:t>
          </a:r>
        </a:p>
      </dgm:t>
    </dgm:pt>
    <dgm:pt modelId="{3904BBF4-D178-4BD2-AC52-181DDB243412}" type="parTrans" cxnId="{F5BE46CC-CC1B-4D7D-BFBD-27CD91A4172E}">
      <dgm:prSet/>
      <dgm:spPr/>
      <dgm:t>
        <a:bodyPr/>
        <a:lstStyle/>
        <a:p>
          <a:endParaRPr lang="en-US"/>
        </a:p>
      </dgm:t>
    </dgm:pt>
    <dgm:pt modelId="{CDA302E9-C485-431D-8135-4CCF41BEA032}" type="sibTrans" cxnId="{F5BE46CC-CC1B-4D7D-BFBD-27CD91A4172E}">
      <dgm:prSet/>
      <dgm:spPr/>
      <dgm:t>
        <a:bodyPr/>
        <a:lstStyle/>
        <a:p>
          <a:endParaRPr lang="en-US"/>
        </a:p>
      </dgm:t>
    </dgm:pt>
    <dgm:pt modelId="{3B7A1D46-279B-4218-B782-85F632D4E22F}" type="pres">
      <dgm:prSet presAssocID="{DABB28C2-D9D8-44BA-A8BE-67D1289BE145}" presName="root" presStyleCnt="0">
        <dgm:presLayoutVars>
          <dgm:dir/>
          <dgm:resizeHandles val="exact"/>
        </dgm:presLayoutVars>
      </dgm:prSet>
      <dgm:spPr/>
    </dgm:pt>
    <dgm:pt modelId="{4862B034-FF9F-4C11-856D-4AFE0B06B444}" type="pres">
      <dgm:prSet presAssocID="{DABB28C2-D9D8-44BA-A8BE-67D1289BE145}" presName="container" presStyleCnt="0">
        <dgm:presLayoutVars>
          <dgm:dir/>
          <dgm:resizeHandles val="exact"/>
        </dgm:presLayoutVars>
      </dgm:prSet>
      <dgm:spPr/>
    </dgm:pt>
    <dgm:pt modelId="{18A95AF9-EDC2-440D-B095-708EBC1FF45E}" type="pres">
      <dgm:prSet presAssocID="{F9545185-9B55-42E9-8204-C33244858C96}" presName="compNode" presStyleCnt="0"/>
      <dgm:spPr/>
    </dgm:pt>
    <dgm:pt modelId="{979265D2-8970-4B84-9D90-C1196981829E}" type="pres">
      <dgm:prSet presAssocID="{F9545185-9B55-42E9-8204-C33244858C96}" presName="iconBgRect" presStyleLbl="bgShp" presStyleIdx="0" presStyleCnt="3"/>
      <dgm:spPr/>
    </dgm:pt>
    <dgm:pt modelId="{B1B69441-3BEB-40D9-BA06-5E6C683FFDC7}" type="pres">
      <dgm:prSet presAssocID="{F9545185-9B55-42E9-8204-C33244858C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gnal"/>
        </a:ext>
      </dgm:extLst>
    </dgm:pt>
    <dgm:pt modelId="{C089F7D1-FFAE-40E2-B766-21F198F42ACD}" type="pres">
      <dgm:prSet presAssocID="{F9545185-9B55-42E9-8204-C33244858C96}" presName="spaceRect" presStyleCnt="0"/>
      <dgm:spPr/>
    </dgm:pt>
    <dgm:pt modelId="{BC546333-DA72-45A6-8100-62DEABA65CCC}" type="pres">
      <dgm:prSet presAssocID="{F9545185-9B55-42E9-8204-C33244858C96}" presName="textRect" presStyleLbl="revTx" presStyleIdx="0" presStyleCnt="3">
        <dgm:presLayoutVars>
          <dgm:chMax val="1"/>
          <dgm:chPref val="1"/>
        </dgm:presLayoutVars>
      </dgm:prSet>
      <dgm:spPr/>
    </dgm:pt>
    <dgm:pt modelId="{5E29FDE6-3B79-43CF-A668-3D244011B7C3}" type="pres">
      <dgm:prSet presAssocID="{C7276BB8-0870-4123-8F79-8E7AE72B4D10}" presName="sibTrans" presStyleLbl="sibTrans2D1" presStyleIdx="0" presStyleCnt="0"/>
      <dgm:spPr/>
    </dgm:pt>
    <dgm:pt modelId="{3921C91B-E1D9-47E8-9001-5B02E143ADD9}" type="pres">
      <dgm:prSet presAssocID="{BD5838B0-F2D5-4775-BDE3-102109D990B4}" presName="compNode" presStyleCnt="0"/>
      <dgm:spPr/>
    </dgm:pt>
    <dgm:pt modelId="{758401D8-C14D-4E84-8FA3-B0BAB4DD7A37}" type="pres">
      <dgm:prSet presAssocID="{BD5838B0-F2D5-4775-BDE3-102109D990B4}" presName="iconBgRect" presStyleLbl="bgShp" presStyleIdx="1" presStyleCnt="3"/>
      <dgm:spPr/>
    </dgm:pt>
    <dgm:pt modelId="{A43E7EB7-C1E4-49B9-AECF-1A79DA2C5D9C}" type="pres">
      <dgm:prSet presAssocID="{BD5838B0-F2D5-4775-BDE3-102109D990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BE7CEC67-83FC-40DE-A0B0-9E3EF183F64D}" type="pres">
      <dgm:prSet presAssocID="{BD5838B0-F2D5-4775-BDE3-102109D990B4}" presName="spaceRect" presStyleCnt="0"/>
      <dgm:spPr/>
    </dgm:pt>
    <dgm:pt modelId="{C6CDBC19-E09E-4565-841B-286A59D11859}" type="pres">
      <dgm:prSet presAssocID="{BD5838B0-F2D5-4775-BDE3-102109D990B4}" presName="textRect" presStyleLbl="revTx" presStyleIdx="1" presStyleCnt="3">
        <dgm:presLayoutVars>
          <dgm:chMax val="1"/>
          <dgm:chPref val="1"/>
        </dgm:presLayoutVars>
      </dgm:prSet>
      <dgm:spPr/>
    </dgm:pt>
    <dgm:pt modelId="{65234D77-5B7B-4410-A374-B703CCAB1EF3}" type="pres">
      <dgm:prSet presAssocID="{9AA0684E-25FB-400B-8610-FCD06F4B29D5}" presName="sibTrans" presStyleLbl="sibTrans2D1" presStyleIdx="0" presStyleCnt="0"/>
      <dgm:spPr/>
    </dgm:pt>
    <dgm:pt modelId="{B664ECDB-9B53-44EF-8AB5-6CCA9E05FCB3}" type="pres">
      <dgm:prSet presAssocID="{91244CD6-DC86-4CA4-824B-56511CB6693A}" presName="compNode" presStyleCnt="0"/>
      <dgm:spPr/>
    </dgm:pt>
    <dgm:pt modelId="{356B482D-01E4-4225-9155-46B37067C983}" type="pres">
      <dgm:prSet presAssocID="{91244CD6-DC86-4CA4-824B-56511CB6693A}" presName="iconBgRect" presStyleLbl="bgShp" presStyleIdx="2" presStyleCnt="3"/>
      <dgm:spPr/>
    </dgm:pt>
    <dgm:pt modelId="{769A6083-D402-4BE9-AFFF-EB72860B98CB}" type="pres">
      <dgm:prSet presAssocID="{91244CD6-DC86-4CA4-824B-56511CB669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3C0C7F0-DF93-487A-AC5E-6871DD2D1642}" type="pres">
      <dgm:prSet presAssocID="{91244CD6-DC86-4CA4-824B-56511CB6693A}" presName="spaceRect" presStyleCnt="0"/>
      <dgm:spPr/>
    </dgm:pt>
    <dgm:pt modelId="{46F0AD7F-F605-4C06-9392-BE896F47BA72}" type="pres">
      <dgm:prSet presAssocID="{91244CD6-DC86-4CA4-824B-56511CB6693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563AE06-CF41-455A-8C98-10D98F268198}" srcId="{DABB28C2-D9D8-44BA-A8BE-67D1289BE145}" destId="{F9545185-9B55-42E9-8204-C33244858C96}" srcOrd="0" destOrd="0" parTransId="{AAFA573B-E42E-495D-980E-34894A356E61}" sibTransId="{C7276BB8-0870-4123-8F79-8E7AE72B4D10}"/>
    <dgm:cxn modelId="{907BDE12-F49A-4C43-B89E-72DD2C8B7243}" srcId="{DABB28C2-D9D8-44BA-A8BE-67D1289BE145}" destId="{BD5838B0-F2D5-4775-BDE3-102109D990B4}" srcOrd="1" destOrd="0" parTransId="{B273B6C6-8715-4081-A3C3-38F215636461}" sibTransId="{9AA0684E-25FB-400B-8610-FCD06F4B29D5}"/>
    <dgm:cxn modelId="{D3109C62-EB00-4C43-9A12-97B10A6697AD}" type="presOf" srcId="{BD5838B0-F2D5-4775-BDE3-102109D990B4}" destId="{C6CDBC19-E09E-4565-841B-286A59D11859}" srcOrd="0" destOrd="0" presId="urn:microsoft.com/office/officeart/2018/2/layout/IconCircleList"/>
    <dgm:cxn modelId="{A533D175-44B2-477D-BFFA-D13663DE4993}" type="presOf" srcId="{C7276BB8-0870-4123-8F79-8E7AE72B4D10}" destId="{5E29FDE6-3B79-43CF-A668-3D244011B7C3}" srcOrd="0" destOrd="0" presId="urn:microsoft.com/office/officeart/2018/2/layout/IconCircleList"/>
    <dgm:cxn modelId="{13302E56-6053-4097-9BC2-29BF468C394D}" type="presOf" srcId="{9AA0684E-25FB-400B-8610-FCD06F4B29D5}" destId="{65234D77-5B7B-4410-A374-B703CCAB1EF3}" srcOrd="0" destOrd="0" presId="urn:microsoft.com/office/officeart/2018/2/layout/IconCircleList"/>
    <dgm:cxn modelId="{9AB8AA59-D1E6-4D79-B293-27B1C0AB46B2}" type="presOf" srcId="{91244CD6-DC86-4CA4-824B-56511CB6693A}" destId="{46F0AD7F-F605-4C06-9392-BE896F47BA72}" srcOrd="0" destOrd="0" presId="urn:microsoft.com/office/officeart/2018/2/layout/IconCircleList"/>
    <dgm:cxn modelId="{F5BE46CC-CC1B-4D7D-BFBD-27CD91A4172E}" srcId="{DABB28C2-D9D8-44BA-A8BE-67D1289BE145}" destId="{91244CD6-DC86-4CA4-824B-56511CB6693A}" srcOrd="2" destOrd="0" parTransId="{3904BBF4-D178-4BD2-AC52-181DDB243412}" sibTransId="{CDA302E9-C485-431D-8135-4CCF41BEA032}"/>
    <dgm:cxn modelId="{61C5BFEA-8815-4C6F-8669-B46666D7E01A}" type="presOf" srcId="{F9545185-9B55-42E9-8204-C33244858C96}" destId="{BC546333-DA72-45A6-8100-62DEABA65CCC}" srcOrd="0" destOrd="0" presId="urn:microsoft.com/office/officeart/2018/2/layout/IconCircleList"/>
    <dgm:cxn modelId="{AB34F8FB-06AD-4BB6-9146-2924F02A86E0}" type="presOf" srcId="{DABB28C2-D9D8-44BA-A8BE-67D1289BE145}" destId="{3B7A1D46-279B-4218-B782-85F632D4E22F}" srcOrd="0" destOrd="0" presId="urn:microsoft.com/office/officeart/2018/2/layout/IconCircleList"/>
    <dgm:cxn modelId="{7295DE61-47E9-4661-A3A0-6A9EC06B8E52}" type="presParOf" srcId="{3B7A1D46-279B-4218-B782-85F632D4E22F}" destId="{4862B034-FF9F-4C11-856D-4AFE0B06B444}" srcOrd="0" destOrd="0" presId="urn:microsoft.com/office/officeart/2018/2/layout/IconCircleList"/>
    <dgm:cxn modelId="{33825924-9EB5-43EA-A35B-CF543852D687}" type="presParOf" srcId="{4862B034-FF9F-4C11-856D-4AFE0B06B444}" destId="{18A95AF9-EDC2-440D-B095-708EBC1FF45E}" srcOrd="0" destOrd="0" presId="urn:microsoft.com/office/officeart/2018/2/layout/IconCircleList"/>
    <dgm:cxn modelId="{80C3DDB3-B14E-450C-8771-7A05C1F3D196}" type="presParOf" srcId="{18A95AF9-EDC2-440D-B095-708EBC1FF45E}" destId="{979265D2-8970-4B84-9D90-C1196981829E}" srcOrd="0" destOrd="0" presId="urn:microsoft.com/office/officeart/2018/2/layout/IconCircleList"/>
    <dgm:cxn modelId="{D801BC7E-4C29-4923-B3F4-674DAB63A494}" type="presParOf" srcId="{18A95AF9-EDC2-440D-B095-708EBC1FF45E}" destId="{B1B69441-3BEB-40D9-BA06-5E6C683FFDC7}" srcOrd="1" destOrd="0" presId="urn:microsoft.com/office/officeart/2018/2/layout/IconCircleList"/>
    <dgm:cxn modelId="{64DDD63B-7AC4-4595-A7B7-BADE897C9BD3}" type="presParOf" srcId="{18A95AF9-EDC2-440D-B095-708EBC1FF45E}" destId="{C089F7D1-FFAE-40E2-B766-21F198F42ACD}" srcOrd="2" destOrd="0" presId="urn:microsoft.com/office/officeart/2018/2/layout/IconCircleList"/>
    <dgm:cxn modelId="{96816829-830E-4C82-8694-9DE3B9E270FD}" type="presParOf" srcId="{18A95AF9-EDC2-440D-B095-708EBC1FF45E}" destId="{BC546333-DA72-45A6-8100-62DEABA65CCC}" srcOrd="3" destOrd="0" presId="urn:microsoft.com/office/officeart/2018/2/layout/IconCircleList"/>
    <dgm:cxn modelId="{E1FC386B-AA92-4F7B-9808-1387DDAEAF23}" type="presParOf" srcId="{4862B034-FF9F-4C11-856D-4AFE0B06B444}" destId="{5E29FDE6-3B79-43CF-A668-3D244011B7C3}" srcOrd="1" destOrd="0" presId="urn:microsoft.com/office/officeart/2018/2/layout/IconCircleList"/>
    <dgm:cxn modelId="{788E3961-0512-4165-9C2C-436E18F00DAA}" type="presParOf" srcId="{4862B034-FF9F-4C11-856D-4AFE0B06B444}" destId="{3921C91B-E1D9-47E8-9001-5B02E143ADD9}" srcOrd="2" destOrd="0" presId="urn:microsoft.com/office/officeart/2018/2/layout/IconCircleList"/>
    <dgm:cxn modelId="{4B428B5D-937B-4ACA-95B8-BBC94A912F85}" type="presParOf" srcId="{3921C91B-E1D9-47E8-9001-5B02E143ADD9}" destId="{758401D8-C14D-4E84-8FA3-B0BAB4DD7A37}" srcOrd="0" destOrd="0" presId="urn:microsoft.com/office/officeart/2018/2/layout/IconCircleList"/>
    <dgm:cxn modelId="{FA27FC38-EAAC-4553-9168-4841287DC86D}" type="presParOf" srcId="{3921C91B-E1D9-47E8-9001-5B02E143ADD9}" destId="{A43E7EB7-C1E4-49B9-AECF-1A79DA2C5D9C}" srcOrd="1" destOrd="0" presId="urn:microsoft.com/office/officeart/2018/2/layout/IconCircleList"/>
    <dgm:cxn modelId="{8AE5A056-3ED2-4B92-A2AE-8BC6383D03A3}" type="presParOf" srcId="{3921C91B-E1D9-47E8-9001-5B02E143ADD9}" destId="{BE7CEC67-83FC-40DE-A0B0-9E3EF183F64D}" srcOrd="2" destOrd="0" presId="urn:microsoft.com/office/officeart/2018/2/layout/IconCircleList"/>
    <dgm:cxn modelId="{438270A7-C75E-463B-89B4-66625A24667C}" type="presParOf" srcId="{3921C91B-E1D9-47E8-9001-5B02E143ADD9}" destId="{C6CDBC19-E09E-4565-841B-286A59D11859}" srcOrd="3" destOrd="0" presId="urn:microsoft.com/office/officeart/2018/2/layout/IconCircleList"/>
    <dgm:cxn modelId="{67887E9B-E6B5-4A80-BC03-5603C3C545E9}" type="presParOf" srcId="{4862B034-FF9F-4C11-856D-4AFE0B06B444}" destId="{65234D77-5B7B-4410-A374-B703CCAB1EF3}" srcOrd="3" destOrd="0" presId="urn:microsoft.com/office/officeart/2018/2/layout/IconCircleList"/>
    <dgm:cxn modelId="{6C1EC6EE-2921-4E0B-9288-08154BBE966E}" type="presParOf" srcId="{4862B034-FF9F-4C11-856D-4AFE0B06B444}" destId="{B664ECDB-9B53-44EF-8AB5-6CCA9E05FCB3}" srcOrd="4" destOrd="0" presId="urn:microsoft.com/office/officeart/2018/2/layout/IconCircleList"/>
    <dgm:cxn modelId="{1CA95A17-E67E-4BF8-A68D-A93D5AD6A65D}" type="presParOf" srcId="{B664ECDB-9B53-44EF-8AB5-6CCA9E05FCB3}" destId="{356B482D-01E4-4225-9155-46B37067C983}" srcOrd="0" destOrd="0" presId="urn:microsoft.com/office/officeart/2018/2/layout/IconCircleList"/>
    <dgm:cxn modelId="{0CDD50F8-B4D3-485A-A67E-E58F429AC750}" type="presParOf" srcId="{B664ECDB-9B53-44EF-8AB5-6CCA9E05FCB3}" destId="{769A6083-D402-4BE9-AFFF-EB72860B98CB}" srcOrd="1" destOrd="0" presId="urn:microsoft.com/office/officeart/2018/2/layout/IconCircleList"/>
    <dgm:cxn modelId="{1D6C0DB1-D861-4F03-AA50-2A37EAD5E708}" type="presParOf" srcId="{B664ECDB-9B53-44EF-8AB5-6CCA9E05FCB3}" destId="{43C0C7F0-DF93-487A-AC5E-6871DD2D1642}" srcOrd="2" destOrd="0" presId="urn:microsoft.com/office/officeart/2018/2/layout/IconCircleList"/>
    <dgm:cxn modelId="{D4503EFD-1724-4E9F-8A82-39D6E3B104BB}" type="presParOf" srcId="{B664ECDB-9B53-44EF-8AB5-6CCA9E05FCB3}" destId="{46F0AD7F-F605-4C06-9392-BE896F47BA7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3CB959-D094-43CE-BDA6-691D5C3DCD2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10F919F6-09A0-415F-BC51-F1D8D69608B0}">
      <dgm:prSet/>
      <dgm:spPr/>
      <dgm:t>
        <a:bodyPr/>
        <a:lstStyle/>
        <a:p>
          <a:r>
            <a:rPr lang="en-US" b="1" i="0" baseline="0"/>
            <a:t>Boosting</a:t>
          </a:r>
          <a:endParaRPr lang="en-US"/>
        </a:p>
      </dgm:t>
    </dgm:pt>
    <dgm:pt modelId="{75BC0212-ACAE-4C0C-A45E-1E487CB3BF0C}" type="parTrans" cxnId="{ED884369-AC7B-4A79-9C2B-4399821203E2}">
      <dgm:prSet/>
      <dgm:spPr/>
      <dgm:t>
        <a:bodyPr/>
        <a:lstStyle/>
        <a:p>
          <a:endParaRPr lang="en-US"/>
        </a:p>
      </dgm:t>
    </dgm:pt>
    <dgm:pt modelId="{B66C7817-1C55-4C2F-926B-0D81EB6A2D4C}" type="sibTrans" cxnId="{ED884369-AC7B-4A79-9C2B-4399821203E2}">
      <dgm:prSet/>
      <dgm:spPr/>
      <dgm:t>
        <a:bodyPr/>
        <a:lstStyle/>
        <a:p>
          <a:endParaRPr lang="en-US"/>
        </a:p>
      </dgm:t>
    </dgm:pt>
    <dgm:pt modelId="{F0B247FC-5A0D-423C-A4DB-FBCDCE31AE07}">
      <dgm:prSet/>
      <dgm:spPr/>
      <dgm:t>
        <a:bodyPr/>
        <a:lstStyle/>
        <a:p>
          <a:r>
            <a:rPr lang="en-US" b="0" i="0" baseline="0"/>
            <a:t>	Technique to convert weak learners to strong ones.</a:t>
          </a:r>
          <a:endParaRPr lang="en-US" dirty="0"/>
        </a:p>
      </dgm:t>
    </dgm:pt>
    <dgm:pt modelId="{374F3669-7AEB-4B56-8E68-8C93539B0EBC}" type="parTrans" cxnId="{77895589-CDBE-4C38-B410-D68765D54931}">
      <dgm:prSet/>
      <dgm:spPr/>
      <dgm:t>
        <a:bodyPr/>
        <a:lstStyle/>
        <a:p>
          <a:endParaRPr lang="en-US"/>
        </a:p>
      </dgm:t>
    </dgm:pt>
    <dgm:pt modelId="{4F408D6E-30D5-4831-B857-0B43EFF13A89}" type="sibTrans" cxnId="{77895589-CDBE-4C38-B410-D68765D54931}">
      <dgm:prSet/>
      <dgm:spPr/>
      <dgm:t>
        <a:bodyPr/>
        <a:lstStyle/>
        <a:p>
          <a:endParaRPr lang="en-US"/>
        </a:p>
      </dgm:t>
    </dgm:pt>
    <dgm:pt modelId="{72B0803E-13AE-4BE5-AD3B-BC987F332B6D}">
      <dgm:prSet/>
      <dgm:spPr/>
      <dgm:t>
        <a:bodyPr/>
        <a:lstStyle/>
        <a:p>
          <a:r>
            <a:rPr lang="en-US" b="0" i="0" baseline="0"/>
            <a:t>	Sequentially applies the weak learner on modified versions of the data.</a:t>
          </a:r>
          <a:endParaRPr lang="en-US" dirty="0"/>
        </a:p>
      </dgm:t>
    </dgm:pt>
    <dgm:pt modelId="{FC3B8340-48E3-4BF0-96B4-D61E23E1E6B9}" type="parTrans" cxnId="{58637086-C60D-4D78-92A1-9EDFAA81F9C0}">
      <dgm:prSet/>
      <dgm:spPr/>
      <dgm:t>
        <a:bodyPr/>
        <a:lstStyle/>
        <a:p>
          <a:endParaRPr lang="en-US"/>
        </a:p>
      </dgm:t>
    </dgm:pt>
    <dgm:pt modelId="{30D48305-1443-4B7F-91EC-953639C1D751}" type="sibTrans" cxnId="{58637086-C60D-4D78-92A1-9EDFAA81F9C0}">
      <dgm:prSet/>
      <dgm:spPr/>
      <dgm:t>
        <a:bodyPr/>
        <a:lstStyle/>
        <a:p>
          <a:endParaRPr lang="en-US"/>
        </a:p>
      </dgm:t>
    </dgm:pt>
    <dgm:pt modelId="{07E89816-2EB6-4CB3-981D-581CB0D8E21C}">
      <dgm:prSet/>
      <dgm:spPr/>
      <dgm:t>
        <a:bodyPr/>
        <a:lstStyle/>
        <a:p>
          <a:r>
            <a:rPr lang="en-US" b="1" i="0" baseline="0"/>
            <a:t>Weak Learners</a:t>
          </a:r>
          <a:endParaRPr lang="en-US"/>
        </a:p>
      </dgm:t>
    </dgm:pt>
    <dgm:pt modelId="{8830362C-F551-4166-A44F-0343E02333C4}" type="parTrans" cxnId="{A1DEC814-1A2D-4C0F-A9E4-BED39C064D51}">
      <dgm:prSet/>
      <dgm:spPr/>
      <dgm:t>
        <a:bodyPr/>
        <a:lstStyle/>
        <a:p>
          <a:endParaRPr lang="en-US"/>
        </a:p>
      </dgm:t>
    </dgm:pt>
    <dgm:pt modelId="{76428F70-2F47-483D-A700-6404AA56AA31}" type="sibTrans" cxnId="{A1DEC814-1A2D-4C0F-A9E4-BED39C064D51}">
      <dgm:prSet/>
      <dgm:spPr/>
      <dgm:t>
        <a:bodyPr/>
        <a:lstStyle/>
        <a:p>
          <a:endParaRPr lang="en-US"/>
        </a:p>
      </dgm:t>
    </dgm:pt>
    <dgm:pt modelId="{F07D72BB-EC81-4446-A725-E89D3AE8E382}">
      <dgm:prSet/>
      <dgm:spPr/>
      <dgm:t>
        <a:bodyPr/>
        <a:lstStyle/>
        <a:p>
          <a:r>
            <a:rPr lang="en-US" b="0" i="0" baseline="0"/>
            <a:t>	Classifiers that perform slightly better than random guessing.</a:t>
          </a:r>
          <a:endParaRPr lang="en-US" dirty="0"/>
        </a:p>
      </dgm:t>
    </dgm:pt>
    <dgm:pt modelId="{6FCD2429-ECC7-48BA-B2B8-D2D3839F84C6}" type="parTrans" cxnId="{FA78912E-8E04-4786-AEA6-E89AC75063C2}">
      <dgm:prSet/>
      <dgm:spPr/>
      <dgm:t>
        <a:bodyPr/>
        <a:lstStyle/>
        <a:p>
          <a:endParaRPr lang="en-US"/>
        </a:p>
      </dgm:t>
    </dgm:pt>
    <dgm:pt modelId="{784764FE-E16F-44E9-8FAB-C4767927C850}" type="sibTrans" cxnId="{FA78912E-8E04-4786-AEA6-E89AC75063C2}">
      <dgm:prSet/>
      <dgm:spPr/>
      <dgm:t>
        <a:bodyPr/>
        <a:lstStyle/>
        <a:p>
          <a:endParaRPr lang="en-US"/>
        </a:p>
      </dgm:t>
    </dgm:pt>
    <dgm:pt modelId="{B9E296B8-E55F-4AF3-AFFE-D1FD4209E6A9}">
      <dgm:prSet/>
      <dgm:spPr/>
      <dgm:t>
        <a:bodyPr/>
        <a:lstStyle/>
        <a:p>
          <a:r>
            <a:rPr lang="en-US" b="0" i="0" baseline="0"/>
            <a:t>	Examples: Decision stumps, small decision trees.</a:t>
          </a:r>
          <a:endParaRPr lang="en-US" dirty="0"/>
        </a:p>
      </dgm:t>
    </dgm:pt>
    <dgm:pt modelId="{11B1047C-1561-4E61-818C-22112E9ECC34}" type="parTrans" cxnId="{718CEF1E-C8E8-4642-AF3C-5F53889572A2}">
      <dgm:prSet/>
      <dgm:spPr/>
      <dgm:t>
        <a:bodyPr/>
        <a:lstStyle/>
        <a:p>
          <a:endParaRPr lang="en-US"/>
        </a:p>
      </dgm:t>
    </dgm:pt>
    <dgm:pt modelId="{C3DDE6D4-10E8-4A95-9FE5-42E21C64CA24}" type="sibTrans" cxnId="{718CEF1E-C8E8-4642-AF3C-5F53889572A2}">
      <dgm:prSet/>
      <dgm:spPr/>
      <dgm:t>
        <a:bodyPr/>
        <a:lstStyle/>
        <a:p>
          <a:endParaRPr lang="en-US"/>
        </a:p>
      </dgm:t>
    </dgm:pt>
    <dgm:pt modelId="{6D3A006F-CE35-450D-A951-76C76113BE17}" type="pres">
      <dgm:prSet presAssocID="{8A3CB959-D094-43CE-BDA6-691D5C3DCD21}" presName="vert0" presStyleCnt="0">
        <dgm:presLayoutVars>
          <dgm:dir/>
          <dgm:animOne val="branch"/>
          <dgm:animLvl val="lvl"/>
        </dgm:presLayoutVars>
      </dgm:prSet>
      <dgm:spPr/>
    </dgm:pt>
    <dgm:pt modelId="{C7E7F2BD-2484-4111-8D7A-453FD2B7F362}" type="pres">
      <dgm:prSet presAssocID="{10F919F6-09A0-415F-BC51-F1D8D69608B0}" presName="thickLine" presStyleLbl="alignNode1" presStyleIdx="0" presStyleCnt="6"/>
      <dgm:spPr/>
    </dgm:pt>
    <dgm:pt modelId="{0C255BB3-F530-4481-BE22-664B1D2B6EDE}" type="pres">
      <dgm:prSet presAssocID="{10F919F6-09A0-415F-BC51-F1D8D69608B0}" presName="horz1" presStyleCnt="0"/>
      <dgm:spPr/>
    </dgm:pt>
    <dgm:pt modelId="{8F61406F-82F4-48B5-BB61-7FD07168CB7E}" type="pres">
      <dgm:prSet presAssocID="{10F919F6-09A0-415F-BC51-F1D8D69608B0}" presName="tx1" presStyleLbl="revTx" presStyleIdx="0" presStyleCnt="6"/>
      <dgm:spPr/>
    </dgm:pt>
    <dgm:pt modelId="{DA2653FE-CB87-4FED-A023-184B85273042}" type="pres">
      <dgm:prSet presAssocID="{10F919F6-09A0-415F-BC51-F1D8D69608B0}" presName="vert1" presStyleCnt="0"/>
      <dgm:spPr/>
    </dgm:pt>
    <dgm:pt modelId="{2957E354-B54B-4B1B-9FA2-B997BB09B091}" type="pres">
      <dgm:prSet presAssocID="{F0B247FC-5A0D-423C-A4DB-FBCDCE31AE07}" presName="thickLine" presStyleLbl="alignNode1" presStyleIdx="1" presStyleCnt="6"/>
      <dgm:spPr/>
    </dgm:pt>
    <dgm:pt modelId="{5633F73C-8F68-4585-A45E-48C6FB685254}" type="pres">
      <dgm:prSet presAssocID="{F0B247FC-5A0D-423C-A4DB-FBCDCE31AE07}" presName="horz1" presStyleCnt="0"/>
      <dgm:spPr/>
    </dgm:pt>
    <dgm:pt modelId="{7740342D-7815-4627-998C-D8E8481D34F8}" type="pres">
      <dgm:prSet presAssocID="{F0B247FC-5A0D-423C-A4DB-FBCDCE31AE07}" presName="tx1" presStyleLbl="revTx" presStyleIdx="1" presStyleCnt="6"/>
      <dgm:spPr/>
    </dgm:pt>
    <dgm:pt modelId="{6471E049-0D3D-41E7-A9B6-14CDAF735DE5}" type="pres">
      <dgm:prSet presAssocID="{F0B247FC-5A0D-423C-A4DB-FBCDCE31AE07}" presName="vert1" presStyleCnt="0"/>
      <dgm:spPr/>
    </dgm:pt>
    <dgm:pt modelId="{63E66457-7897-4EE9-B40D-705BF27EC8A0}" type="pres">
      <dgm:prSet presAssocID="{72B0803E-13AE-4BE5-AD3B-BC987F332B6D}" presName="thickLine" presStyleLbl="alignNode1" presStyleIdx="2" presStyleCnt="6"/>
      <dgm:spPr/>
    </dgm:pt>
    <dgm:pt modelId="{7EA21DAD-6AA2-4834-93FA-2FFD17A7D33F}" type="pres">
      <dgm:prSet presAssocID="{72B0803E-13AE-4BE5-AD3B-BC987F332B6D}" presName="horz1" presStyleCnt="0"/>
      <dgm:spPr/>
    </dgm:pt>
    <dgm:pt modelId="{F85C417A-A72C-4B74-9F70-B559A2FCCB23}" type="pres">
      <dgm:prSet presAssocID="{72B0803E-13AE-4BE5-AD3B-BC987F332B6D}" presName="tx1" presStyleLbl="revTx" presStyleIdx="2" presStyleCnt="6"/>
      <dgm:spPr/>
    </dgm:pt>
    <dgm:pt modelId="{8FEDD427-8A0C-455A-BC79-C5C3A4BE7BD6}" type="pres">
      <dgm:prSet presAssocID="{72B0803E-13AE-4BE5-AD3B-BC987F332B6D}" presName="vert1" presStyleCnt="0"/>
      <dgm:spPr/>
    </dgm:pt>
    <dgm:pt modelId="{825CA83A-4B10-4A3B-B370-9FE445973717}" type="pres">
      <dgm:prSet presAssocID="{07E89816-2EB6-4CB3-981D-581CB0D8E21C}" presName="thickLine" presStyleLbl="alignNode1" presStyleIdx="3" presStyleCnt="6"/>
      <dgm:spPr/>
    </dgm:pt>
    <dgm:pt modelId="{0E0DBF95-5831-47CD-ACDB-785DA0F352CC}" type="pres">
      <dgm:prSet presAssocID="{07E89816-2EB6-4CB3-981D-581CB0D8E21C}" presName="horz1" presStyleCnt="0"/>
      <dgm:spPr/>
    </dgm:pt>
    <dgm:pt modelId="{A2796329-C5F2-4B69-BAA5-95FEB021EA57}" type="pres">
      <dgm:prSet presAssocID="{07E89816-2EB6-4CB3-981D-581CB0D8E21C}" presName="tx1" presStyleLbl="revTx" presStyleIdx="3" presStyleCnt="6"/>
      <dgm:spPr/>
    </dgm:pt>
    <dgm:pt modelId="{533CDE9C-24AE-45FC-9187-077F06A4ECEC}" type="pres">
      <dgm:prSet presAssocID="{07E89816-2EB6-4CB3-981D-581CB0D8E21C}" presName="vert1" presStyleCnt="0"/>
      <dgm:spPr/>
    </dgm:pt>
    <dgm:pt modelId="{CCF05A00-F854-428D-A789-4E366E781756}" type="pres">
      <dgm:prSet presAssocID="{F07D72BB-EC81-4446-A725-E89D3AE8E382}" presName="thickLine" presStyleLbl="alignNode1" presStyleIdx="4" presStyleCnt="6"/>
      <dgm:spPr/>
    </dgm:pt>
    <dgm:pt modelId="{4B2AE8F3-7835-4E3F-BC80-32ACCDF286DA}" type="pres">
      <dgm:prSet presAssocID="{F07D72BB-EC81-4446-A725-E89D3AE8E382}" presName="horz1" presStyleCnt="0"/>
      <dgm:spPr/>
    </dgm:pt>
    <dgm:pt modelId="{E423B928-3630-4F68-92B4-0F4C465A2BA3}" type="pres">
      <dgm:prSet presAssocID="{F07D72BB-EC81-4446-A725-E89D3AE8E382}" presName="tx1" presStyleLbl="revTx" presStyleIdx="4" presStyleCnt="6"/>
      <dgm:spPr/>
    </dgm:pt>
    <dgm:pt modelId="{21EA505A-02B4-401A-89D0-388C4A0C0993}" type="pres">
      <dgm:prSet presAssocID="{F07D72BB-EC81-4446-A725-E89D3AE8E382}" presName="vert1" presStyleCnt="0"/>
      <dgm:spPr/>
    </dgm:pt>
    <dgm:pt modelId="{E168A31B-8F53-4123-A813-EBFD8F4CD7CF}" type="pres">
      <dgm:prSet presAssocID="{B9E296B8-E55F-4AF3-AFFE-D1FD4209E6A9}" presName="thickLine" presStyleLbl="alignNode1" presStyleIdx="5" presStyleCnt="6"/>
      <dgm:spPr/>
    </dgm:pt>
    <dgm:pt modelId="{29C12D1A-6801-4FAE-8C39-A400ED3497A0}" type="pres">
      <dgm:prSet presAssocID="{B9E296B8-E55F-4AF3-AFFE-D1FD4209E6A9}" presName="horz1" presStyleCnt="0"/>
      <dgm:spPr/>
    </dgm:pt>
    <dgm:pt modelId="{5B58263E-9CA7-4274-AE1C-83776ACDAB85}" type="pres">
      <dgm:prSet presAssocID="{B9E296B8-E55F-4AF3-AFFE-D1FD4209E6A9}" presName="tx1" presStyleLbl="revTx" presStyleIdx="5" presStyleCnt="6"/>
      <dgm:spPr/>
    </dgm:pt>
    <dgm:pt modelId="{D9B5BE91-C768-49CC-A271-6D91EF0E3161}" type="pres">
      <dgm:prSet presAssocID="{B9E296B8-E55F-4AF3-AFFE-D1FD4209E6A9}" presName="vert1" presStyleCnt="0"/>
      <dgm:spPr/>
    </dgm:pt>
  </dgm:ptLst>
  <dgm:cxnLst>
    <dgm:cxn modelId="{A1DEC814-1A2D-4C0F-A9E4-BED39C064D51}" srcId="{8A3CB959-D094-43CE-BDA6-691D5C3DCD21}" destId="{07E89816-2EB6-4CB3-981D-581CB0D8E21C}" srcOrd="3" destOrd="0" parTransId="{8830362C-F551-4166-A44F-0343E02333C4}" sibTransId="{76428F70-2F47-483D-A700-6404AA56AA31}"/>
    <dgm:cxn modelId="{718CEF1E-C8E8-4642-AF3C-5F53889572A2}" srcId="{8A3CB959-D094-43CE-BDA6-691D5C3DCD21}" destId="{B9E296B8-E55F-4AF3-AFFE-D1FD4209E6A9}" srcOrd="5" destOrd="0" parTransId="{11B1047C-1561-4E61-818C-22112E9ECC34}" sibTransId="{C3DDE6D4-10E8-4A95-9FE5-42E21C64CA24}"/>
    <dgm:cxn modelId="{FA78912E-8E04-4786-AEA6-E89AC75063C2}" srcId="{8A3CB959-D094-43CE-BDA6-691D5C3DCD21}" destId="{F07D72BB-EC81-4446-A725-E89D3AE8E382}" srcOrd="4" destOrd="0" parTransId="{6FCD2429-ECC7-48BA-B2B8-D2D3839F84C6}" sibTransId="{784764FE-E16F-44E9-8FAB-C4767927C850}"/>
    <dgm:cxn modelId="{15C81137-05BF-4317-A254-BD3E9E18585D}" type="presOf" srcId="{B9E296B8-E55F-4AF3-AFFE-D1FD4209E6A9}" destId="{5B58263E-9CA7-4274-AE1C-83776ACDAB85}" srcOrd="0" destOrd="0" presId="urn:microsoft.com/office/officeart/2008/layout/LinedList"/>
    <dgm:cxn modelId="{86971246-A2D9-4093-BB37-9603B849221E}" type="presOf" srcId="{72B0803E-13AE-4BE5-AD3B-BC987F332B6D}" destId="{F85C417A-A72C-4B74-9F70-B559A2FCCB23}" srcOrd="0" destOrd="0" presId="urn:microsoft.com/office/officeart/2008/layout/LinedList"/>
    <dgm:cxn modelId="{ED884369-AC7B-4A79-9C2B-4399821203E2}" srcId="{8A3CB959-D094-43CE-BDA6-691D5C3DCD21}" destId="{10F919F6-09A0-415F-BC51-F1D8D69608B0}" srcOrd="0" destOrd="0" parTransId="{75BC0212-ACAE-4C0C-A45E-1E487CB3BF0C}" sibTransId="{B66C7817-1C55-4C2F-926B-0D81EB6A2D4C}"/>
    <dgm:cxn modelId="{58637086-C60D-4D78-92A1-9EDFAA81F9C0}" srcId="{8A3CB959-D094-43CE-BDA6-691D5C3DCD21}" destId="{72B0803E-13AE-4BE5-AD3B-BC987F332B6D}" srcOrd="2" destOrd="0" parTransId="{FC3B8340-48E3-4BF0-96B4-D61E23E1E6B9}" sibTransId="{30D48305-1443-4B7F-91EC-953639C1D751}"/>
    <dgm:cxn modelId="{77895589-CDBE-4C38-B410-D68765D54931}" srcId="{8A3CB959-D094-43CE-BDA6-691D5C3DCD21}" destId="{F0B247FC-5A0D-423C-A4DB-FBCDCE31AE07}" srcOrd="1" destOrd="0" parTransId="{374F3669-7AEB-4B56-8E68-8C93539B0EBC}" sibTransId="{4F408D6E-30D5-4831-B857-0B43EFF13A89}"/>
    <dgm:cxn modelId="{7F1A9E8A-2D4E-4796-8EA2-484422AB7C34}" type="presOf" srcId="{F07D72BB-EC81-4446-A725-E89D3AE8E382}" destId="{E423B928-3630-4F68-92B4-0F4C465A2BA3}" srcOrd="0" destOrd="0" presId="urn:microsoft.com/office/officeart/2008/layout/LinedList"/>
    <dgm:cxn modelId="{66BD62BE-A47D-4A2C-A730-449BE33DC27D}" type="presOf" srcId="{10F919F6-09A0-415F-BC51-F1D8D69608B0}" destId="{8F61406F-82F4-48B5-BB61-7FD07168CB7E}" srcOrd="0" destOrd="0" presId="urn:microsoft.com/office/officeart/2008/layout/LinedList"/>
    <dgm:cxn modelId="{733209D9-AAE7-4843-828E-F4CA66F43752}" type="presOf" srcId="{F0B247FC-5A0D-423C-A4DB-FBCDCE31AE07}" destId="{7740342D-7815-4627-998C-D8E8481D34F8}" srcOrd="0" destOrd="0" presId="urn:microsoft.com/office/officeart/2008/layout/LinedList"/>
    <dgm:cxn modelId="{68552DE2-F97D-4978-82EA-8EAF2BE18B2C}" type="presOf" srcId="{07E89816-2EB6-4CB3-981D-581CB0D8E21C}" destId="{A2796329-C5F2-4B69-BAA5-95FEB021EA57}" srcOrd="0" destOrd="0" presId="urn:microsoft.com/office/officeart/2008/layout/LinedList"/>
    <dgm:cxn modelId="{95AB12FC-7DC6-476E-BCBB-8D1EE5C94C4B}" type="presOf" srcId="{8A3CB959-D094-43CE-BDA6-691D5C3DCD21}" destId="{6D3A006F-CE35-450D-A951-76C76113BE17}" srcOrd="0" destOrd="0" presId="urn:microsoft.com/office/officeart/2008/layout/LinedList"/>
    <dgm:cxn modelId="{94C7D78C-1733-4B27-BBBC-D2FF6CC1B403}" type="presParOf" srcId="{6D3A006F-CE35-450D-A951-76C76113BE17}" destId="{C7E7F2BD-2484-4111-8D7A-453FD2B7F362}" srcOrd="0" destOrd="0" presId="urn:microsoft.com/office/officeart/2008/layout/LinedList"/>
    <dgm:cxn modelId="{680543FE-BB81-44DD-B443-CD10B722D23D}" type="presParOf" srcId="{6D3A006F-CE35-450D-A951-76C76113BE17}" destId="{0C255BB3-F530-4481-BE22-664B1D2B6EDE}" srcOrd="1" destOrd="0" presId="urn:microsoft.com/office/officeart/2008/layout/LinedList"/>
    <dgm:cxn modelId="{3BD3B60C-9C3A-4A4C-AD0A-7913FDC3D25C}" type="presParOf" srcId="{0C255BB3-F530-4481-BE22-664B1D2B6EDE}" destId="{8F61406F-82F4-48B5-BB61-7FD07168CB7E}" srcOrd="0" destOrd="0" presId="urn:microsoft.com/office/officeart/2008/layout/LinedList"/>
    <dgm:cxn modelId="{3B46AFC8-BBB5-4119-9F05-C0CAD24D7AC5}" type="presParOf" srcId="{0C255BB3-F530-4481-BE22-664B1D2B6EDE}" destId="{DA2653FE-CB87-4FED-A023-184B85273042}" srcOrd="1" destOrd="0" presId="urn:microsoft.com/office/officeart/2008/layout/LinedList"/>
    <dgm:cxn modelId="{D6F46267-E505-4C7F-8869-9E6B925CF9BC}" type="presParOf" srcId="{6D3A006F-CE35-450D-A951-76C76113BE17}" destId="{2957E354-B54B-4B1B-9FA2-B997BB09B091}" srcOrd="2" destOrd="0" presId="urn:microsoft.com/office/officeart/2008/layout/LinedList"/>
    <dgm:cxn modelId="{508622AB-B530-44BF-8D01-09DF10DAB96D}" type="presParOf" srcId="{6D3A006F-CE35-450D-A951-76C76113BE17}" destId="{5633F73C-8F68-4585-A45E-48C6FB685254}" srcOrd="3" destOrd="0" presId="urn:microsoft.com/office/officeart/2008/layout/LinedList"/>
    <dgm:cxn modelId="{4CA66B25-CED3-4604-92B6-092DC79E5314}" type="presParOf" srcId="{5633F73C-8F68-4585-A45E-48C6FB685254}" destId="{7740342D-7815-4627-998C-D8E8481D34F8}" srcOrd="0" destOrd="0" presId="urn:microsoft.com/office/officeart/2008/layout/LinedList"/>
    <dgm:cxn modelId="{37201E11-F1F0-4AF7-9950-117202342420}" type="presParOf" srcId="{5633F73C-8F68-4585-A45E-48C6FB685254}" destId="{6471E049-0D3D-41E7-A9B6-14CDAF735DE5}" srcOrd="1" destOrd="0" presId="urn:microsoft.com/office/officeart/2008/layout/LinedList"/>
    <dgm:cxn modelId="{835373BC-6F5B-4C4F-8836-E3E206C67D8B}" type="presParOf" srcId="{6D3A006F-CE35-450D-A951-76C76113BE17}" destId="{63E66457-7897-4EE9-B40D-705BF27EC8A0}" srcOrd="4" destOrd="0" presId="urn:microsoft.com/office/officeart/2008/layout/LinedList"/>
    <dgm:cxn modelId="{B0E9425C-08F8-434A-88F8-8636F797221E}" type="presParOf" srcId="{6D3A006F-CE35-450D-A951-76C76113BE17}" destId="{7EA21DAD-6AA2-4834-93FA-2FFD17A7D33F}" srcOrd="5" destOrd="0" presId="urn:microsoft.com/office/officeart/2008/layout/LinedList"/>
    <dgm:cxn modelId="{F74A4965-9396-4F1D-8E58-264BEACCCE09}" type="presParOf" srcId="{7EA21DAD-6AA2-4834-93FA-2FFD17A7D33F}" destId="{F85C417A-A72C-4B74-9F70-B559A2FCCB23}" srcOrd="0" destOrd="0" presId="urn:microsoft.com/office/officeart/2008/layout/LinedList"/>
    <dgm:cxn modelId="{983E0666-CBE1-4F86-AA7D-419EBB4DAFE7}" type="presParOf" srcId="{7EA21DAD-6AA2-4834-93FA-2FFD17A7D33F}" destId="{8FEDD427-8A0C-455A-BC79-C5C3A4BE7BD6}" srcOrd="1" destOrd="0" presId="urn:microsoft.com/office/officeart/2008/layout/LinedList"/>
    <dgm:cxn modelId="{5E508D50-F47E-4CC8-B05A-E952A545DC4A}" type="presParOf" srcId="{6D3A006F-CE35-450D-A951-76C76113BE17}" destId="{825CA83A-4B10-4A3B-B370-9FE445973717}" srcOrd="6" destOrd="0" presId="urn:microsoft.com/office/officeart/2008/layout/LinedList"/>
    <dgm:cxn modelId="{8BCB4338-C9C8-49A8-8C41-8F6745A94C52}" type="presParOf" srcId="{6D3A006F-CE35-450D-A951-76C76113BE17}" destId="{0E0DBF95-5831-47CD-ACDB-785DA0F352CC}" srcOrd="7" destOrd="0" presId="urn:microsoft.com/office/officeart/2008/layout/LinedList"/>
    <dgm:cxn modelId="{CB464A48-751E-40FE-B40F-F473718653BC}" type="presParOf" srcId="{0E0DBF95-5831-47CD-ACDB-785DA0F352CC}" destId="{A2796329-C5F2-4B69-BAA5-95FEB021EA57}" srcOrd="0" destOrd="0" presId="urn:microsoft.com/office/officeart/2008/layout/LinedList"/>
    <dgm:cxn modelId="{553B1515-7BFB-44EF-918F-85B059927FD0}" type="presParOf" srcId="{0E0DBF95-5831-47CD-ACDB-785DA0F352CC}" destId="{533CDE9C-24AE-45FC-9187-077F06A4ECEC}" srcOrd="1" destOrd="0" presId="urn:microsoft.com/office/officeart/2008/layout/LinedList"/>
    <dgm:cxn modelId="{B49976D1-AAAD-40B4-8CAE-91CC2DD37EF4}" type="presParOf" srcId="{6D3A006F-CE35-450D-A951-76C76113BE17}" destId="{CCF05A00-F854-428D-A789-4E366E781756}" srcOrd="8" destOrd="0" presId="urn:microsoft.com/office/officeart/2008/layout/LinedList"/>
    <dgm:cxn modelId="{7B1241D5-F46A-41A5-B82A-CA3FCF5D9D0B}" type="presParOf" srcId="{6D3A006F-CE35-450D-A951-76C76113BE17}" destId="{4B2AE8F3-7835-4E3F-BC80-32ACCDF286DA}" srcOrd="9" destOrd="0" presId="urn:microsoft.com/office/officeart/2008/layout/LinedList"/>
    <dgm:cxn modelId="{08FDBC96-C367-41A4-8702-5B6A27BCA892}" type="presParOf" srcId="{4B2AE8F3-7835-4E3F-BC80-32ACCDF286DA}" destId="{E423B928-3630-4F68-92B4-0F4C465A2BA3}" srcOrd="0" destOrd="0" presId="urn:microsoft.com/office/officeart/2008/layout/LinedList"/>
    <dgm:cxn modelId="{34FE3BB7-9844-4719-A235-C0FACA656076}" type="presParOf" srcId="{4B2AE8F3-7835-4E3F-BC80-32ACCDF286DA}" destId="{21EA505A-02B4-401A-89D0-388C4A0C0993}" srcOrd="1" destOrd="0" presId="urn:microsoft.com/office/officeart/2008/layout/LinedList"/>
    <dgm:cxn modelId="{5DFE623A-DD59-434B-802F-E3CB24579DCF}" type="presParOf" srcId="{6D3A006F-CE35-450D-A951-76C76113BE17}" destId="{E168A31B-8F53-4123-A813-EBFD8F4CD7CF}" srcOrd="10" destOrd="0" presId="urn:microsoft.com/office/officeart/2008/layout/LinedList"/>
    <dgm:cxn modelId="{7294A351-E791-4FFE-9578-1131CBDDAB7C}" type="presParOf" srcId="{6D3A006F-CE35-450D-A951-76C76113BE17}" destId="{29C12D1A-6801-4FAE-8C39-A400ED3497A0}" srcOrd="11" destOrd="0" presId="urn:microsoft.com/office/officeart/2008/layout/LinedList"/>
    <dgm:cxn modelId="{ACB572D6-29A8-4EF2-BE80-F5107445097E}" type="presParOf" srcId="{29C12D1A-6801-4FAE-8C39-A400ED3497A0}" destId="{5B58263E-9CA7-4274-AE1C-83776ACDAB85}" srcOrd="0" destOrd="0" presId="urn:microsoft.com/office/officeart/2008/layout/LinedList"/>
    <dgm:cxn modelId="{6559791C-D683-46E5-8F22-B5F30B2F87B8}" type="presParOf" srcId="{29C12D1A-6801-4FAE-8C39-A400ED3497A0}" destId="{D9B5BE91-C768-49CC-A271-6D91EF0E316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FF0649-8653-474F-A6AF-C92C789B0E14}" type="doc">
      <dgm:prSet loTypeId="urn:microsoft.com/office/officeart/2016/7/layout/ChevronBlockProcess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476311F-9B97-4A5C-BC35-0E3074146670}">
      <dgm:prSet/>
      <dgm:spPr/>
      <dgm:t>
        <a:bodyPr/>
        <a:lstStyle/>
        <a:p>
          <a:r>
            <a:rPr lang="en-US" b="1" i="0" baseline="0"/>
            <a:t>Initialize Weights</a:t>
          </a:r>
          <a:endParaRPr lang="en-US"/>
        </a:p>
      </dgm:t>
    </dgm:pt>
    <dgm:pt modelId="{8653728F-1DF3-4DF6-ABCA-8F4AF46366B5}" type="parTrans" cxnId="{C4B8B68F-2263-4DF3-B556-932DCBE37E80}">
      <dgm:prSet/>
      <dgm:spPr/>
      <dgm:t>
        <a:bodyPr/>
        <a:lstStyle/>
        <a:p>
          <a:endParaRPr lang="en-US"/>
        </a:p>
      </dgm:t>
    </dgm:pt>
    <dgm:pt modelId="{55BA95FC-0D24-42D1-BEC0-20330FB672F6}" type="sibTrans" cxnId="{C4B8B68F-2263-4DF3-B556-932DCBE37E80}">
      <dgm:prSet/>
      <dgm:spPr/>
      <dgm:t>
        <a:bodyPr/>
        <a:lstStyle/>
        <a:p>
          <a:endParaRPr lang="en-US"/>
        </a:p>
      </dgm:t>
    </dgm:pt>
    <dgm:pt modelId="{9EC4D760-A1D5-4766-94E8-4793C681CD90}">
      <dgm:prSet/>
      <dgm:spPr/>
      <dgm:t>
        <a:bodyPr/>
        <a:lstStyle/>
        <a:p>
          <a:r>
            <a:rPr lang="en-US" b="0" i="0" baseline="0"/>
            <a:t>All training examples start with equal weights.</a:t>
          </a:r>
          <a:endParaRPr lang="en-US"/>
        </a:p>
      </dgm:t>
    </dgm:pt>
    <dgm:pt modelId="{1C5C0DE8-2D11-4DBB-8312-52AA1993F146}" type="parTrans" cxnId="{0B1A621B-D207-4645-BA4B-5A68CFDAD656}">
      <dgm:prSet/>
      <dgm:spPr/>
      <dgm:t>
        <a:bodyPr/>
        <a:lstStyle/>
        <a:p>
          <a:endParaRPr lang="en-US"/>
        </a:p>
      </dgm:t>
    </dgm:pt>
    <dgm:pt modelId="{2D9D939A-127B-4211-9F93-8397C1AC0190}" type="sibTrans" cxnId="{0B1A621B-D207-4645-BA4B-5A68CFDAD656}">
      <dgm:prSet/>
      <dgm:spPr/>
      <dgm:t>
        <a:bodyPr/>
        <a:lstStyle/>
        <a:p>
          <a:endParaRPr lang="en-US"/>
        </a:p>
      </dgm:t>
    </dgm:pt>
    <dgm:pt modelId="{63743993-4172-483F-A6B5-FBFCE8FABA29}">
      <dgm:prSet/>
      <dgm:spPr/>
      <dgm:t>
        <a:bodyPr/>
        <a:lstStyle/>
        <a:p>
          <a:r>
            <a:rPr lang="en-US" b="1" i="0" baseline="0"/>
            <a:t>Train Weak Learner</a:t>
          </a:r>
          <a:endParaRPr lang="en-US"/>
        </a:p>
      </dgm:t>
    </dgm:pt>
    <dgm:pt modelId="{B4260F3F-0122-4D7A-802C-DEC86E197FC2}" type="parTrans" cxnId="{B3FC9D1C-883D-47EF-BD2D-AD173507B678}">
      <dgm:prSet/>
      <dgm:spPr/>
      <dgm:t>
        <a:bodyPr/>
        <a:lstStyle/>
        <a:p>
          <a:endParaRPr lang="en-US"/>
        </a:p>
      </dgm:t>
    </dgm:pt>
    <dgm:pt modelId="{02A777CA-A1C0-4CAC-93A4-1701A5CB4CAF}" type="sibTrans" cxnId="{B3FC9D1C-883D-47EF-BD2D-AD173507B678}">
      <dgm:prSet/>
      <dgm:spPr/>
      <dgm:t>
        <a:bodyPr/>
        <a:lstStyle/>
        <a:p>
          <a:endParaRPr lang="en-US"/>
        </a:p>
      </dgm:t>
    </dgm:pt>
    <dgm:pt modelId="{FBCDE24A-30E9-407F-9FD1-D05BE975336A}">
      <dgm:prSet/>
      <dgm:spPr/>
      <dgm:t>
        <a:bodyPr/>
        <a:lstStyle/>
        <a:p>
          <a:r>
            <a:rPr lang="en-US" b="0" i="0" baseline="0"/>
            <a:t>Fit a weak learner to the training data.</a:t>
          </a:r>
          <a:endParaRPr lang="en-US"/>
        </a:p>
      </dgm:t>
    </dgm:pt>
    <dgm:pt modelId="{957C2D26-A0DF-4162-BCF4-98BF82545BD3}" type="parTrans" cxnId="{5639B708-35A7-48AC-8FDB-C378B5C8885F}">
      <dgm:prSet/>
      <dgm:spPr/>
      <dgm:t>
        <a:bodyPr/>
        <a:lstStyle/>
        <a:p>
          <a:endParaRPr lang="en-US"/>
        </a:p>
      </dgm:t>
    </dgm:pt>
    <dgm:pt modelId="{929CCFA8-CDB4-43E8-ABC6-A12C4EDB0776}" type="sibTrans" cxnId="{5639B708-35A7-48AC-8FDB-C378B5C8885F}">
      <dgm:prSet/>
      <dgm:spPr/>
      <dgm:t>
        <a:bodyPr/>
        <a:lstStyle/>
        <a:p>
          <a:endParaRPr lang="en-US"/>
        </a:p>
      </dgm:t>
    </dgm:pt>
    <dgm:pt modelId="{76C1D3AA-1504-42C7-9434-2672CEADB5CE}">
      <dgm:prSet/>
      <dgm:spPr/>
      <dgm:t>
        <a:bodyPr/>
        <a:lstStyle/>
        <a:p>
          <a:r>
            <a:rPr lang="en-US" b="1" i="0" baseline="0"/>
            <a:t>Calculate Error</a:t>
          </a:r>
          <a:endParaRPr lang="en-US"/>
        </a:p>
      </dgm:t>
    </dgm:pt>
    <dgm:pt modelId="{DFF9AB8A-3809-4E4A-A69D-4864DED0721C}" type="parTrans" cxnId="{18608057-80B3-43B5-BE13-F843B31A193A}">
      <dgm:prSet/>
      <dgm:spPr/>
      <dgm:t>
        <a:bodyPr/>
        <a:lstStyle/>
        <a:p>
          <a:endParaRPr lang="en-US"/>
        </a:p>
      </dgm:t>
    </dgm:pt>
    <dgm:pt modelId="{21D6F45A-E2FB-407F-81C5-CF3727C6AE6C}" type="sibTrans" cxnId="{18608057-80B3-43B5-BE13-F843B31A193A}">
      <dgm:prSet/>
      <dgm:spPr/>
      <dgm:t>
        <a:bodyPr/>
        <a:lstStyle/>
        <a:p>
          <a:endParaRPr lang="en-US"/>
        </a:p>
      </dgm:t>
    </dgm:pt>
    <dgm:pt modelId="{E173CD0A-D70F-48CE-B750-AC6980CBFC9C}">
      <dgm:prSet/>
      <dgm:spPr/>
      <dgm:t>
        <a:bodyPr/>
        <a:lstStyle/>
        <a:p>
          <a:r>
            <a:rPr lang="en-US" b="0" i="0" baseline="0"/>
            <a:t>Evaluate the weak learner’s performance and calculate the error.</a:t>
          </a:r>
          <a:endParaRPr lang="en-US"/>
        </a:p>
      </dgm:t>
    </dgm:pt>
    <dgm:pt modelId="{0FEE3660-E3AC-4051-9CEC-CD38C8EB6BAB}" type="parTrans" cxnId="{CE5BFDFE-86D5-4BE0-8B97-5CDF925E148B}">
      <dgm:prSet/>
      <dgm:spPr/>
      <dgm:t>
        <a:bodyPr/>
        <a:lstStyle/>
        <a:p>
          <a:endParaRPr lang="en-US"/>
        </a:p>
      </dgm:t>
    </dgm:pt>
    <dgm:pt modelId="{9CC8AD8C-0854-4231-A5A6-6372528F3B70}" type="sibTrans" cxnId="{CE5BFDFE-86D5-4BE0-8B97-5CDF925E148B}">
      <dgm:prSet/>
      <dgm:spPr/>
      <dgm:t>
        <a:bodyPr/>
        <a:lstStyle/>
        <a:p>
          <a:endParaRPr lang="en-US"/>
        </a:p>
      </dgm:t>
    </dgm:pt>
    <dgm:pt modelId="{E2B6E1FB-A9D7-4950-80A9-EEE8675A876F}">
      <dgm:prSet/>
      <dgm:spPr/>
      <dgm:t>
        <a:bodyPr/>
        <a:lstStyle/>
        <a:p>
          <a:r>
            <a:rPr lang="en-US" b="1" i="0" baseline="0"/>
            <a:t>Update Weights</a:t>
          </a:r>
          <a:endParaRPr lang="en-US"/>
        </a:p>
      </dgm:t>
    </dgm:pt>
    <dgm:pt modelId="{DEC31F92-DB5C-4F29-B42E-DE38E71A9046}" type="parTrans" cxnId="{C901BB4E-CB5F-4E34-AA8A-F7BA1668E43A}">
      <dgm:prSet/>
      <dgm:spPr/>
      <dgm:t>
        <a:bodyPr/>
        <a:lstStyle/>
        <a:p>
          <a:endParaRPr lang="en-US"/>
        </a:p>
      </dgm:t>
    </dgm:pt>
    <dgm:pt modelId="{4C015AA8-F73B-4651-9B2F-6524F0B45661}" type="sibTrans" cxnId="{C901BB4E-CB5F-4E34-AA8A-F7BA1668E43A}">
      <dgm:prSet/>
      <dgm:spPr/>
      <dgm:t>
        <a:bodyPr/>
        <a:lstStyle/>
        <a:p>
          <a:endParaRPr lang="en-US"/>
        </a:p>
      </dgm:t>
    </dgm:pt>
    <dgm:pt modelId="{B3AD01A9-5A3D-4863-8ED4-C4CFCA647BE3}">
      <dgm:prSet/>
      <dgm:spPr/>
      <dgm:t>
        <a:bodyPr/>
        <a:lstStyle/>
        <a:p>
          <a:r>
            <a:rPr lang="en-US" b="0" i="0" baseline="0"/>
            <a:t>Increase weights of incorrectly classified examples, decrease weights of correctly classified examples.</a:t>
          </a:r>
          <a:endParaRPr lang="en-US"/>
        </a:p>
      </dgm:t>
    </dgm:pt>
    <dgm:pt modelId="{6C07E992-2001-4F30-B407-00FE730D215D}" type="parTrans" cxnId="{201410CD-2C4D-405E-864E-52FF961DA277}">
      <dgm:prSet/>
      <dgm:spPr/>
      <dgm:t>
        <a:bodyPr/>
        <a:lstStyle/>
        <a:p>
          <a:endParaRPr lang="en-US"/>
        </a:p>
      </dgm:t>
    </dgm:pt>
    <dgm:pt modelId="{812CB46E-496E-49BF-A184-E7156CF1BF1C}" type="sibTrans" cxnId="{201410CD-2C4D-405E-864E-52FF961DA277}">
      <dgm:prSet/>
      <dgm:spPr/>
      <dgm:t>
        <a:bodyPr/>
        <a:lstStyle/>
        <a:p>
          <a:endParaRPr lang="en-US"/>
        </a:p>
      </dgm:t>
    </dgm:pt>
    <dgm:pt modelId="{2A01B0C5-8BAF-432B-B148-4DD2CE5C5435}">
      <dgm:prSet/>
      <dgm:spPr/>
      <dgm:t>
        <a:bodyPr/>
        <a:lstStyle/>
        <a:p>
          <a:r>
            <a:rPr lang="en-US" b="1" i="0" baseline="0"/>
            <a:t>Repeat</a:t>
          </a:r>
          <a:endParaRPr lang="en-US"/>
        </a:p>
      </dgm:t>
    </dgm:pt>
    <dgm:pt modelId="{5FCE99C7-5FAD-4945-89CE-B462E9AAB14E}" type="parTrans" cxnId="{848BA949-8C9F-4217-A830-165249D8EA0D}">
      <dgm:prSet/>
      <dgm:spPr/>
      <dgm:t>
        <a:bodyPr/>
        <a:lstStyle/>
        <a:p>
          <a:endParaRPr lang="en-US"/>
        </a:p>
      </dgm:t>
    </dgm:pt>
    <dgm:pt modelId="{D9C80173-D3D9-4C94-AE94-33227D7A39CB}" type="sibTrans" cxnId="{848BA949-8C9F-4217-A830-165249D8EA0D}">
      <dgm:prSet/>
      <dgm:spPr/>
      <dgm:t>
        <a:bodyPr/>
        <a:lstStyle/>
        <a:p>
          <a:endParaRPr lang="en-US"/>
        </a:p>
      </dgm:t>
    </dgm:pt>
    <dgm:pt modelId="{EB0B3609-11AF-4320-BC39-AE9F9A6662B1}">
      <dgm:prSet/>
      <dgm:spPr/>
      <dgm:t>
        <a:bodyPr/>
        <a:lstStyle/>
        <a:p>
          <a:r>
            <a:rPr lang="en-US" b="0" i="0" baseline="0"/>
            <a:t>Iterate steps 2-4 for a predefined number of rounds or until a desired error rate is achieved.</a:t>
          </a:r>
          <a:endParaRPr lang="en-US"/>
        </a:p>
      </dgm:t>
    </dgm:pt>
    <dgm:pt modelId="{03839792-1525-4AC6-A25D-70E8CD1B8BCD}" type="parTrans" cxnId="{5BEA610F-6522-4CEC-A4EA-91604B3A371E}">
      <dgm:prSet/>
      <dgm:spPr/>
      <dgm:t>
        <a:bodyPr/>
        <a:lstStyle/>
        <a:p>
          <a:endParaRPr lang="en-US"/>
        </a:p>
      </dgm:t>
    </dgm:pt>
    <dgm:pt modelId="{1FEEA81E-B3B3-47AE-9AD2-DAE14AF56D74}" type="sibTrans" cxnId="{5BEA610F-6522-4CEC-A4EA-91604B3A371E}">
      <dgm:prSet/>
      <dgm:spPr/>
      <dgm:t>
        <a:bodyPr/>
        <a:lstStyle/>
        <a:p>
          <a:endParaRPr lang="en-US"/>
        </a:p>
      </dgm:t>
    </dgm:pt>
    <dgm:pt modelId="{2F3E3A00-B938-4E5B-ACD1-753CDBD43D73}">
      <dgm:prSet/>
      <dgm:spPr/>
      <dgm:t>
        <a:bodyPr/>
        <a:lstStyle/>
        <a:p>
          <a:r>
            <a:rPr lang="en-US" b="1" i="0" baseline="0"/>
            <a:t>Combine Weak Learners</a:t>
          </a:r>
          <a:endParaRPr lang="en-US"/>
        </a:p>
      </dgm:t>
    </dgm:pt>
    <dgm:pt modelId="{3CA90701-8420-4B27-B129-90F51C47E466}" type="parTrans" cxnId="{512C3C37-EC7E-4DF1-9E9E-848DAADBA43C}">
      <dgm:prSet/>
      <dgm:spPr/>
      <dgm:t>
        <a:bodyPr/>
        <a:lstStyle/>
        <a:p>
          <a:endParaRPr lang="en-US"/>
        </a:p>
      </dgm:t>
    </dgm:pt>
    <dgm:pt modelId="{36525F23-9D2A-4619-8026-E8C5E0868450}" type="sibTrans" cxnId="{512C3C37-EC7E-4DF1-9E9E-848DAADBA43C}">
      <dgm:prSet/>
      <dgm:spPr/>
      <dgm:t>
        <a:bodyPr/>
        <a:lstStyle/>
        <a:p>
          <a:endParaRPr lang="en-US"/>
        </a:p>
      </dgm:t>
    </dgm:pt>
    <dgm:pt modelId="{4305811B-4375-471F-970F-8110222C1F2B}">
      <dgm:prSet/>
      <dgm:spPr/>
      <dgm:t>
        <a:bodyPr/>
        <a:lstStyle/>
        <a:p>
          <a:r>
            <a:rPr lang="en-US" b="0" i="0" baseline="0"/>
            <a:t>Combine all weak learners into a final strong classifier.</a:t>
          </a:r>
          <a:endParaRPr lang="en-US"/>
        </a:p>
      </dgm:t>
    </dgm:pt>
    <dgm:pt modelId="{CA533530-EC36-4D1E-8959-207645B932E1}" type="parTrans" cxnId="{ECDD6B1E-4586-44CA-B41E-2285D85A2AD5}">
      <dgm:prSet/>
      <dgm:spPr/>
      <dgm:t>
        <a:bodyPr/>
        <a:lstStyle/>
        <a:p>
          <a:endParaRPr lang="en-US"/>
        </a:p>
      </dgm:t>
    </dgm:pt>
    <dgm:pt modelId="{4886C233-7874-4CDA-AC0B-3F14A8F8868B}" type="sibTrans" cxnId="{ECDD6B1E-4586-44CA-B41E-2285D85A2AD5}">
      <dgm:prSet/>
      <dgm:spPr/>
      <dgm:t>
        <a:bodyPr/>
        <a:lstStyle/>
        <a:p>
          <a:endParaRPr lang="en-US"/>
        </a:p>
      </dgm:t>
    </dgm:pt>
    <dgm:pt modelId="{081968F5-583C-41E3-87F9-E8BF5438E481}" type="pres">
      <dgm:prSet presAssocID="{46FF0649-8653-474F-A6AF-C92C789B0E14}" presName="Name0" presStyleCnt="0">
        <dgm:presLayoutVars>
          <dgm:dir/>
          <dgm:animLvl val="lvl"/>
          <dgm:resizeHandles val="exact"/>
        </dgm:presLayoutVars>
      </dgm:prSet>
      <dgm:spPr/>
    </dgm:pt>
    <dgm:pt modelId="{9955E714-3666-4822-B9C9-1C533467858C}" type="pres">
      <dgm:prSet presAssocID="{C476311F-9B97-4A5C-BC35-0E3074146670}" presName="composite" presStyleCnt="0"/>
      <dgm:spPr/>
    </dgm:pt>
    <dgm:pt modelId="{7144E3A3-2234-47C4-B5CB-8C5085160868}" type="pres">
      <dgm:prSet presAssocID="{C476311F-9B97-4A5C-BC35-0E3074146670}" presName="parTx" presStyleLbl="alignNode1" presStyleIdx="0" presStyleCnt="6">
        <dgm:presLayoutVars>
          <dgm:chMax val="0"/>
          <dgm:chPref val="0"/>
        </dgm:presLayoutVars>
      </dgm:prSet>
      <dgm:spPr/>
    </dgm:pt>
    <dgm:pt modelId="{451EFD6D-76D3-49FA-BF0D-4A8BD9CA46BE}" type="pres">
      <dgm:prSet presAssocID="{C476311F-9B97-4A5C-BC35-0E3074146670}" presName="desTx" presStyleLbl="alignAccFollowNode1" presStyleIdx="0" presStyleCnt="6">
        <dgm:presLayoutVars/>
      </dgm:prSet>
      <dgm:spPr/>
    </dgm:pt>
    <dgm:pt modelId="{FF65FCD7-6C4C-4A46-BE68-312A4064C441}" type="pres">
      <dgm:prSet presAssocID="{55BA95FC-0D24-42D1-BEC0-20330FB672F6}" presName="space" presStyleCnt="0"/>
      <dgm:spPr/>
    </dgm:pt>
    <dgm:pt modelId="{4C20AF46-4F7B-4752-91D2-1A0C503ECDC9}" type="pres">
      <dgm:prSet presAssocID="{63743993-4172-483F-A6B5-FBFCE8FABA29}" presName="composite" presStyleCnt="0"/>
      <dgm:spPr/>
    </dgm:pt>
    <dgm:pt modelId="{4FE0F309-12AF-427B-942B-A99CFE12673D}" type="pres">
      <dgm:prSet presAssocID="{63743993-4172-483F-A6B5-FBFCE8FABA29}" presName="parTx" presStyleLbl="alignNode1" presStyleIdx="1" presStyleCnt="6">
        <dgm:presLayoutVars>
          <dgm:chMax val="0"/>
          <dgm:chPref val="0"/>
        </dgm:presLayoutVars>
      </dgm:prSet>
      <dgm:spPr/>
    </dgm:pt>
    <dgm:pt modelId="{C35000AB-F636-4C82-AB30-51CA1A820394}" type="pres">
      <dgm:prSet presAssocID="{63743993-4172-483F-A6B5-FBFCE8FABA29}" presName="desTx" presStyleLbl="alignAccFollowNode1" presStyleIdx="1" presStyleCnt="6">
        <dgm:presLayoutVars/>
      </dgm:prSet>
      <dgm:spPr/>
    </dgm:pt>
    <dgm:pt modelId="{888D17EA-B70A-471F-96FC-648F87FA2257}" type="pres">
      <dgm:prSet presAssocID="{02A777CA-A1C0-4CAC-93A4-1701A5CB4CAF}" presName="space" presStyleCnt="0"/>
      <dgm:spPr/>
    </dgm:pt>
    <dgm:pt modelId="{D536C0FE-5CBA-478A-AD57-BA1A64D69598}" type="pres">
      <dgm:prSet presAssocID="{76C1D3AA-1504-42C7-9434-2672CEADB5CE}" presName="composite" presStyleCnt="0"/>
      <dgm:spPr/>
    </dgm:pt>
    <dgm:pt modelId="{DF234F2D-6EF3-400B-86E7-6B6684A73D9C}" type="pres">
      <dgm:prSet presAssocID="{76C1D3AA-1504-42C7-9434-2672CEADB5CE}" presName="parTx" presStyleLbl="alignNode1" presStyleIdx="2" presStyleCnt="6">
        <dgm:presLayoutVars>
          <dgm:chMax val="0"/>
          <dgm:chPref val="0"/>
        </dgm:presLayoutVars>
      </dgm:prSet>
      <dgm:spPr/>
    </dgm:pt>
    <dgm:pt modelId="{7CCCFD72-97BA-4387-A964-837AB0582A88}" type="pres">
      <dgm:prSet presAssocID="{76C1D3AA-1504-42C7-9434-2672CEADB5CE}" presName="desTx" presStyleLbl="alignAccFollowNode1" presStyleIdx="2" presStyleCnt="6">
        <dgm:presLayoutVars/>
      </dgm:prSet>
      <dgm:spPr/>
    </dgm:pt>
    <dgm:pt modelId="{22FFD36C-9491-48B5-9069-946F3D63468A}" type="pres">
      <dgm:prSet presAssocID="{21D6F45A-E2FB-407F-81C5-CF3727C6AE6C}" presName="space" presStyleCnt="0"/>
      <dgm:spPr/>
    </dgm:pt>
    <dgm:pt modelId="{4EFB1495-1835-42F7-9851-11B79BD8FCFA}" type="pres">
      <dgm:prSet presAssocID="{E2B6E1FB-A9D7-4950-80A9-EEE8675A876F}" presName="composite" presStyleCnt="0"/>
      <dgm:spPr/>
    </dgm:pt>
    <dgm:pt modelId="{F9BA29FD-099F-43CB-9467-1CC6FEA986EA}" type="pres">
      <dgm:prSet presAssocID="{E2B6E1FB-A9D7-4950-80A9-EEE8675A876F}" presName="parTx" presStyleLbl="alignNode1" presStyleIdx="3" presStyleCnt="6">
        <dgm:presLayoutVars>
          <dgm:chMax val="0"/>
          <dgm:chPref val="0"/>
        </dgm:presLayoutVars>
      </dgm:prSet>
      <dgm:spPr/>
    </dgm:pt>
    <dgm:pt modelId="{C9A0B745-83A0-4C59-8033-3135FCEDD9EA}" type="pres">
      <dgm:prSet presAssocID="{E2B6E1FB-A9D7-4950-80A9-EEE8675A876F}" presName="desTx" presStyleLbl="alignAccFollowNode1" presStyleIdx="3" presStyleCnt="6">
        <dgm:presLayoutVars/>
      </dgm:prSet>
      <dgm:spPr/>
    </dgm:pt>
    <dgm:pt modelId="{3D9764B8-229F-452E-8B35-FAA178A2357B}" type="pres">
      <dgm:prSet presAssocID="{4C015AA8-F73B-4651-9B2F-6524F0B45661}" presName="space" presStyleCnt="0"/>
      <dgm:spPr/>
    </dgm:pt>
    <dgm:pt modelId="{88E773BC-55B6-4C77-A911-0B06F28E8801}" type="pres">
      <dgm:prSet presAssocID="{2A01B0C5-8BAF-432B-B148-4DD2CE5C5435}" presName="composite" presStyleCnt="0"/>
      <dgm:spPr/>
    </dgm:pt>
    <dgm:pt modelId="{F9674D5C-DDE4-40D8-A546-DA3D6FB1D263}" type="pres">
      <dgm:prSet presAssocID="{2A01B0C5-8BAF-432B-B148-4DD2CE5C5435}" presName="parTx" presStyleLbl="alignNode1" presStyleIdx="4" presStyleCnt="6">
        <dgm:presLayoutVars>
          <dgm:chMax val="0"/>
          <dgm:chPref val="0"/>
        </dgm:presLayoutVars>
      </dgm:prSet>
      <dgm:spPr/>
    </dgm:pt>
    <dgm:pt modelId="{44ECE193-5A4F-42CC-9920-F1A4B72A9C38}" type="pres">
      <dgm:prSet presAssocID="{2A01B0C5-8BAF-432B-B148-4DD2CE5C5435}" presName="desTx" presStyleLbl="alignAccFollowNode1" presStyleIdx="4" presStyleCnt="6">
        <dgm:presLayoutVars/>
      </dgm:prSet>
      <dgm:spPr/>
    </dgm:pt>
    <dgm:pt modelId="{8E68DDEA-1B7D-415A-9B20-810EA60686E9}" type="pres">
      <dgm:prSet presAssocID="{D9C80173-D3D9-4C94-AE94-33227D7A39CB}" presName="space" presStyleCnt="0"/>
      <dgm:spPr/>
    </dgm:pt>
    <dgm:pt modelId="{CF544D02-0A21-412E-B31C-7B4777F4F033}" type="pres">
      <dgm:prSet presAssocID="{2F3E3A00-B938-4E5B-ACD1-753CDBD43D73}" presName="composite" presStyleCnt="0"/>
      <dgm:spPr/>
    </dgm:pt>
    <dgm:pt modelId="{51997F96-4256-431C-B313-1ECC3133A403}" type="pres">
      <dgm:prSet presAssocID="{2F3E3A00-B938-4E5B-ACD1-753CDBD43D73}" presName="parTx" presStyleLbl="alignNode1" presStyleIdx="5" presStyleCnt="6">
        <dgm:presLayoutVars>
          <dgm:chMax val="0"/>
          <dgm:chPref val="0"/>
        </dgm:presLayoutVars>
      </dgm:prSet>
      <dgm:spPr/>
    </dgm:pt>
    <dgm:pt modelId="{D508729F-0EA5-4B86-A9B4-6CA7216F9470}" type="pres">
      <dgm:prSet presAssocID="{2F3E3A00-B938-4E5B-ACD1-753CDBD43D73}" presName="desTx" presStyleLbl="alignAccFollowNode1" presStyleIdx="5" presStyleCnt="6">
        <dgm:presLayoutVars/>
      </dgm:prSet>
      <dgm:spPr/>
    </dgm:pt>
  </dgm:ptLst>
  <dgm:cxnLst>
    <dgm:cxn modelId="{C6552700-BBBA-4E6B-B73C-2CC3C771E3A4}" type="presOf" srcId="{2A01B0C5-8BAF-432B-B148-4DD2CE5C5435}" destId="{F9674D5C-DDE4-40D8-A546-DA3D6FB1D263}" srcOrd="0" destOrd="0" presId="urn:microsoft.com/office/officeart/2016/7/layout/ChevronBlockProcess"/>
    <dgm:cxn modelId="{5639B708-35A7-48AC-8FDB-C378B5C8885F}" srcId="{63743993-4172-483F-A6B5-FBFCE8FABA29}" destId="{FBCDE24A-30E9-407F-9FD1-D05BE975336A}" srcOrd="0" destOrd="0" parTransId="{957C2D26-A0DF-4162-BCF4-98BF82545BD3}" sibTransId="{929CCFA8-CDB4-43E8-ABC6-A12C4EDB0776}"/>
    <dgm:cxn modelId="{5BEA610F-6522-4CEC-A4EA-91604B3A371E}" srcId="{2A01B0C5-8BAF-432B-B148-4DD2CE5C5435}" destId="{EB0B3609-11AF-4320-BC39-AE9F9A6662B1}" srcOrd="0" destOrd="0" parTransId="{03839792-1525-4AC6-A25D-70E8CD1B8BCD}" sibTransId="{1FEEA81E-B3B3-47AE-9AD2-DAE14AF56D74}"/>
    <dgm:cxn modelId="{19A38E17-3C08-42D3-AA24-7C99EA3F53A4}" type="presOf" srcId="{76C1D3AA-1504-42C7-9434-2672CEADB5CE}" destId="{DF234F2D-6EF3-400B-86E7-6B6684A73D9C}" srcOrd="0" destOrd="0" presId="urn:microsoft.com/office/officeart/2016/7/layout/ChevronBlockProcess"/>
    <dgm:cxn modelId="{0B1A621B-D207-4645-BA4B-5A68CFDAD656}" srcId="{C476311F-9B97-4A5C-BC35-0E3074146670}" destId="{9EC4D760-A1D5-4766-94E8-4793C681CD90}" srcOrd="0" destOrd="0" parTransId="{1C5C0DE8-2D11-4DBB-8312-52AA1993F146}" sibTransId="{2D9D939A-127B-4211-9F93-8397C1AC0190}"/>
    <dgm:cxn modelId="{B3FC9D1C-883D-47EF-BD2D-AD173507B678}" srcId="{46FF0649-8653-474F-A6AF-C92C789B0E14}" destId="{63743993-4172-483F-A6B5-FBFCE8FABA29}" srcOrd="1" destOrd="0" parTransId="{B4260F3F-0122-4D7A-802C-DEC86E197FC2}" sibTransId="{02A777CA-A1C0-4CAC-93A4-1701A5CB4CAF}"/>
    <dgm:cxn modelId="{ECDD6B1E-4586-44CA-B41E-2285D85A2AD5}" srcId="{2F3E3A00-B938-4E5B-ACD1-753CDBD43D73}" destId="{4305811B-4375-471F-970F-8110222C1F2B}" srcOrd="0" destOrd="0" parTransId="{CA533530-EC36-4D1E-8959-207645B932E1}" sibTransId="{4886C233-7874-4CDA-AC0B-3F14A8F8868B}"/>
    <dgm:cxn modelId="{319CB023-9A4B-4D4D-A83D-4BCDA5870F3F}" type="presOf" srcId="{9EC4D760-A1D5-4766-94E8-4793C681CD90}" destId="{451EFD6D-76D3-49FA-BF0D-4A8BD9CA46BE}" srcOrd="0" destOrd="0" presId="urn:microsoft.com/office/officeart/2016/7/layout/ChevronBlockProcess"/>
    <dgm:cxn modelId="{512C3C37-EC7E-4DF1-9E9E-848DAADBA43C}" srcId="{46FF0649-8653-474F-A6AF-C92C789B0E14}" destId="{2F3E3A00-B938-4E5B-ACD1-753CDBD43D73}" srcOrd="5" destOrd="0" parTransId="{3CA90701-8420-4B27-B129-90F51C47E466}" sibTransId="{36525F23-9D2A-4619-8026-E8C5E0868450}"/>
    <dgm:cxn modelId="{91EA2F64-36CD-4260-A1F0-7472634DB044}" type="presOf" srcId="{E173CD0A-D70F-48CE-B750-AC6980CBFC9C}" destId="{7CCCFD72-97BA-4387-A964-837AB0582A88}" srcOrd="0" destOrd="0" presId="urn:microsoft.com/office/officeart/2016/7/layout/ChevronBlockProcess"/>
    <dgm:cxn modelId="{848BA949-8C9F-4217-A830-165249D8EA0D}" srcId="{46FF0649-8653-474F-A6AF-C92C789B0E14}" destId="{2A01B0C5-8BAF-432B-B148-4DD2CE5C5435}" srcOrd="4" destOrd="0" parTransId="{5FCE99C7-5FAD-4945-89CE-B462E9AAB14E}" sibTransId="{D9C80173-D3D9-4C94-AE94-33227D7A39CB}"/>
    <dgm:cxn modelId="{C901BB4E-CB5F-4E34-AA8A-F7BA1668E43A}" srcId="{46FF0649-8653-474F-A6AF-C92C789B0E14}" destId="{E2B6E1FB-A9D7-4950-80A9-EEE8675A876F}" srcOrd="3" destOrd="0" parTransId="{DEC31F92-DB5C-4F29-B42E-DE38E71A9046}" sibTransId="{4C015AA8-F73B-4651-9B2F-6524F0B45661}"/>
    <dgm:cxn modelId="{08462750-8751-45A1-94E8-6B48D3927A2A}" type="presOf" srcId="{B3AD01A9-5A3D-4863-8ED4-C4CFCA647BE3}" destId="{C9A0B745-83A0-4C59-8033-3135FCEDD9EA}" srcOrd="0" destOrd="0" presId="urn:microsoft.com/office/officeart/2016/7/layout/ChevronBlockProcess"/>
    <dgm:cxn modelId="{85DB3570-066B-48B0-98AD-465AF599CA5C}" type="presOf" srcId="{EB0B3609-11AF-4320-BC39-AE9F9A6662B1}" destId="{44ECE193-5A4F-42CC-9920-F1A4B72A9C38}" srcOrd="0" destOrd="0" presId="urn:microsoft.com/office/officeart/2016/7/layout/ChevronBlockProcess"/>
    <dgm:cxn modelId="{18608057-80B3-43B5-BE13-F843B31A193A}" srcId="{46FF0649-8653-474F-A6AF-C92C789B0E14}" destId="{76C1D3AA-1504-42C7-9434-2672CEADB5CE}" srcOrd="2" destOrd="0" parTransId="{DFF9AB8A-3809-4E4A-A69D-4864DED0721C}" sibTransId="{21D6F45A-E2FB-407F-81C5-CF3727C6AE6C}"/>
    <dgm:cxn modelId="{810E0789-C192-465C-A234-C06DA1A49C52}" type="presOf" srcId="{4305811B-4375-471F-970F-8110222C1F2B}" destId="{D508729F-0EA5-4B86-A9B4-6CA7216F9470}" srcOrd="0" destOrd="0" presId="urn:microsoft.com/office/officeart/2016/7/layout/ChevronBlockProcess"/>
    <dgm:cxn modelId="{C4B8B68F-2263-4DF3-B556-932DCBE37E80}" srcId="{46FF0649-8653-474F-A6AF-C92C789B0E14}" destId="{C476311F-9B97-4A5C-BC35-0E3074146670}" srcOrd="0" destOrd="0" parTransId="{8653728F-1DF3-4DF6-ABCA-8F4AF46366B5}" sibTransId="{55BA95FC-0D24-42D1-BEC0-20330FB672F6}"/>
    <dgm:cxn modelId="{FDDB1EA5-7096-4031-9E21-FFB4B3E152C6}" type="presOf" srcId="{63743993-4172-483F-A6B5-FBFCE8FABA29}" destId="{4FE0F309-12AF-427B-942B-A99CFE12673D}" srcOrd="0" destOrd="0" presId="urn:microsoft.com/office/officeart/2016/7/layout/ChevronBlockProcess"/>
    <dgm:cxn modelId="{AF96AEA7-862F-4536-AF4C-7F325F1BCB16}" type="presOf" srcId="{2F3E3A00-B938-4E5B-ACD1-753CDBD43D73}" destId="{51997F96-4256-431C-B313-1ECC3133A403}" srcOrd="0" destOrd="0" presId="urn:microsoft.com/office/officeart/2016/7/layout/ChevronBlockProcess"/>
    <dgm:cxn modelId="{E32A21B7-B135-4182-9923-869E9836C996}" type="presOf" srcId="{FBCDE24A-30E9-407F-9FD1-D05BE975336A}" destId="{C35000AB-F636-4C82-AB30-51CA1A820394}" srcOrd="0" destOrd="0" presId="urn:microsoft.com/office/officeart/2016/7/layout/ChevronBlockProcess"/>
    <dgm:cxn modelId="{42D0D7BF-6D9D-467B-B1D0-24045166758B}" type="presOf" srcId="{46FF0649-8653-474F-A6AF-C92C789B0E14}" destId="{081968F5-583C-41E3-87F9-E8BF5438E481}" srcOrd="0" destOrd="0" presId="urn:microsoft.com/office/officeart/2016/7/layout/ChevronBlockProcess"/>
    <dgm:cxn modelId="{201410CD-2C4D-405E-864E-52FF961DA277}" srcId="{E2B6E1FB-A9D7-4950-80A9-EEE8675A876F}" destId="{B3AD01A9-5A3D-4863-8ED4-C4CFCA647BE3}" srcOrd="0" destOrd="0" parTransId="{6C07E992-2001-4F30-B407-00FE730D215D}" sibTransId="{812CB46E-496E-49BF-A184-E7156CF1BF1C}"/>
    <dgm:cxn modelId="{CE5882D2-2C67-4BBA-8599-AD637500891C}" type="presOf" srcId="{C476311F-9B97-4A5C-BC35-0E3074146670}" destId="{7144E3A3-2234-47C4-B5CB-8C5085160868}" srcOrd="0" destOrd="0" presId="urn:microsoft.com/office/officeart/2016/7/layout/ChevronBlockProcess"/>
    <dgm:cxn modelId="{DD17B3F8-00A5-491B-8C8D-55699469B581}" type="presOf" srcId="{E2B6E1FB-A9D7-4950-80A9-EEE8675A876F}" destId="{F9BA29FD-099F-43CB-9467-1CC6FEA986EA}" srcOrd="0" destOrd="0" presId="urn:microsoft.com/office/officeart/2016/7/layout/ChevronBlockProcess"/>
    <dgm:cxn modelId="{CE5BFDFE-86D5-4BE0-8B97-5CDF925E148B}" srcId="{76C1D3AA-1504-42C7-9434-2672CEADB5CE}" destId="{E173CD0A-D70F-48CE-B750-AC6980CBFC9C}" srcOrd="0" destOrd="0" parTransId="{0FEE3660-E3AC-4051-9CEC-CD38C8EB6BAB}" sibTransId="{9CC8AD8C-0854-4231-A5A6-6372528F3B70}"/>
    <dgm:cxn modelId="{07E128F2-3AC5-4005-834D-79B4BF45426C}" type="presParOf" srcId="{081968F5-583C-41E3-87F9-E8BF5438E481}" destId="{9955E714-3666-4822-B9C9-1C533467858C}" srcOrd="0" destOrd="0" presId="urn:microsoft.com/office/officeart/2016/7/layout/ChevronBlockProcess"/>
    <dgm:cxn modelId="{B1FD13E4-2468-455D-80A0-DF7465EF6508}" type="presParOf" srcId="{9955E714-3666-4822-B9C9-1C533467858C}" destId="{7144E3A3-2234-47C4-B5CB-8C5085160868}" srcOrd="0" destOrd="0" presId="urn:microsoft.com/office/officeart/2016/7/layout/ChevronBlockProcess"/>
    <dgm:cxn modelId="{9A05C8D4-E838-4927-ACDA-37C0D16EB738}" type="presParOf" srcId="{9955E714-3666-4822-B9C9-1C533467858C}" destId="{451EFD6D-76D3-49FA-BF0D-4A8BD9CA46BE}" srcOrd="1" destOrd="0" presId="urn:microsoft.com/office/officeart/2016/7/layout/ChevronBlockProcess"/>
    <dgm:cxn modelId="{03076EF1-934E-4B65-BB8F-CEE7E9D8B6CF}" type="presParOf" srcId="{081968F5-583C-41E3-87F9-E8BF5438E481}" destId="{FF65FCD7-6C4C-4A46-BE68-312A4064C441}" srcOrd="1" destOrd="0" presId="urn:microsoft.com/office/officeart/2016/7/layout/ChevronBlockProcess"/>
    <dgm:cxn modelId="{04CCC70D-5E73-48DB-8BCD-1B78C35D7E1B}" type="presParOf" srcId="{081968F5-583C-41E3-87F9-E8BF5438E481}" destId="{4C20AF46-4F7B-4752-91D2-1A0C503ECDC9}" srcOrd="2" destOrd="0" presId="urn:microsoft.com/office/officeart/2016/7/layout/ChevronBlockProcess"/>
    <dgm:cxn modelId="{26D73B62-C220-4C9E-B1BA-651C1F33FDC8}" type="presParOf" srcId="{4C20AF46-4F7B-4752-91D2-1A0C503ECDC9}" destId="{4FE0F309-12AF-427B-942B-A99CFE12673D}" srcOrd="0" destOrd="0" presId="urn:microsoft.com/office/officeart/2016/7/layout/ChevronBlockProcess"/>
    <dgm:cxn modelId="{A40E075A-5CA9-4174-9EEB-1FC22D1E5623}" type="presParOf" srcId="{4C20AF46-4F7B-4752-91D2-1A0C503ECDC9}" destId="{C35000AB-F636-4C82-AB30-51CA1A820394}" srcOrd="1" destOrd="0" presId="urn:microsoft.com/office/officeart/2016/7/layout/ChevronBlockProcess"/>
    <dgm:cxn modelId="{6FEB8401-F41B-4C95-998C-CD8F661B9815}" type="presParOf" srcId="{081968F5-583C-41E3-87F9-E8BF5438E481}" destId="{888D17EA-B70A-471F-96FC-648F87FA2257}" srcOrd="3" destOrd="0" presId="urn:microsoft.com/office/officeart/2016/7/layout/ChevronBlockProcess"/>
    <dgm:cxn modelId="{3BDBA7B5-D092-4584-991F-7AEF79418F96}" type="presParOf" srcId="{081968F5-583C-41E3-87F9-E8BF5438E481}" destId="{D536C0FE-5CBA-478A-AD57-BA1A64D69598}" srcOrd="4" destOrd="0" presId="urn:microsoft.com/office/officeart/2016/7/layout/ChevronBlockProcess"/>
    <dgm:cxn modelId="{36493715-DEBE-4255-B3BB-1B9375CE32BC}" type="presParOf" srcId="{D536C0FE-5CBA-478A-AD57-BA1A64D69598}" destId="{DF234F2D-6EF3-400B-86E7-6B6684A73D9C}" srcOrd="0" destOrd="0" presId="urn:microsoft.com/office/officeart/2016/7/layout/ChevronBlockProcess"/>
    <dgm:cxn modelId="{9EE827DB-B94A-4495-875A-66176B8C4260}" type="presParOf" srcId="{D536C0FE-5CBA-478A-AD57-BA1A64D69598}" destId="{7CCCFD72-97BA-4387-A964-837AB0582A88}" srcOrd="1" destOrd="0" presId="urn:microsoft.com/office/officeart/2016/7/layout/ChevronBlockProcess"/>
    <dgm:cxn modelId="{D909446E-4A9B-4520-92AA-DA12AABACAB5}" type="presParOf" srcId="{081968F5-583C-41E3-87F9-E8BF5438E481}" destId="{22FFD36C-9491-48B5-9069-946F3D63468A}" srcOrd="5" destOrd="0" presId="urn:microsoft.com/office/officeart/2016/7/layout/ChevronBlockProcess"/>
    <dgm:cxn modelId="{BF807A7D-51AF-40D5-BB5C-4ECA7D255C38}" type="presParOf" srcId="{081968F5-583C-41E3-87F9-E8BF5438E481}" destId="{4EFB1495-1835-42F7-9851-11B79BD8FCFA}" srcOrd="6" destOrd="0" presId="urn:microsoft.com/office/officeart/2016/7/layout/ChevronBlockProcess"/>
    <dgm:cxn modelId="{C5158189-25F4-45AC-B4AF-7F5AE03B89CB}" type="presParOf" srcId="{4EFB1495-1835-42F7-9851-11B79BD8FCFA}" destId="{F9BA29FD-099F-43CB-9467-1CC6FEA986EA}" srcOrd="0" destOrd="0" presId="urn:microsoft.com/office/officeart/2016/7/layout/ChevronBlockProcess"/>
    <dgm:cxn modelId="{1565635F-D6C9-4E31-9D16-F6FAC228388A}" type="presParOf" srcId="{4EFB1495-1835-42F7-9851-11B79BD8FCFA}" destId="{C9A0B745-83A0-4C59-8033-3135FCEDD9EA}" srcOrd="1" destOrd="0" presId="urn:microsoft.com/office/officeart/2016/7/layout/ChevronBlockProcess"/>
    <dgm:cxn modelId="{1EE0BF3F-4245-40FD-8C49-ECF447B3BA30}" type="presParOf" srcId="{081968F5-583C-41E3-87F9-E8BF5438E481}" destId="{3D9764B8-229F-452E-8B35-FAA178A2357B}" srcOrd="7" destOrd="0" presId="urn:microsoft.com/office/officeart/2016/7/layout/ChevronBlockProcess"/>
    <dgm:cxn modelId="{8B3640CA-FB12-411D-90DF-FFF3BA27F1D0}" type="presParOf" srcId="{081968F5-583C-41E3-87F9-E8BF5438E481}" destId="{88E773BC-55B6-4C77-A911-0B06F28E8801}" srcOrd="8" destOrd="0" presId="urn:microsoft.com/office/officeart/2016/7/layout/ChevronBlockProcess"/>
    <dgm:cxn modelId="{8B2BAD1E-583E-43CB-97A6-7385F76BEE78}" type="presParOf" srcId="{88E773BC-55B6-4C77-A911-0B06F28E8801}" destId="{F9674D5C-DDE4-40D8-A546-DA3D6FB1D263}" srcOrd="0" destOrd="0" presId="urn:microsoft.com/office/officeart/2016/7/layout/ChevronBlockProcess"/>
    <dgm:cxn modelId="{54D6F890-5672-41AB-8959-2FF95C8EF616}" type="presParOf" srcId="{88E773BC-55B6-4C77-A911-0B06F28E8801}" destId="{44ECE193-5A4F-42CC-9920-F1A4B72A9C38}" srcOrd="1" destOrd="0" presId="urn:microsoft.com/office/officeart/2016/7/layout/ChevronBlockProcess"/>
    <dgm:cxn modelId="{84E05EAC-AC06-4640-A2C9-9C91A430A06B}" type="presParOf" srcId="{081968F5-583C-41E3-87F9-E8BF5438E481}" destId="{8E68DDEA-1B7D-415A-9B20-810EA60686E9}" srcOrd="9" destOrd="0" presId="urn:microsoft.com/office/officeart/2016/7/layout/ChevronBlockProcess"/>
    <dgm:cxn modelId="{FF3B1185-8781-452C-B096-A63D6B4E731B}" type="presParOf" srcId="{081968F5-583C-41E3-87F9-E8BF5438E481}" destId="{CF544D02-0A21-412E-B31C-7B4777F4F033}" srcOrd="10" destOrd="0" presId="urn:microsoft.com/office/officeart/2016/7/layout/ChevronBlockProcess"/>
    <dgm:cxn modelId="{0A0CBFDF-1320-401C-A05D-0BACF1689B1A}" type="presParOf" srcId="{CF544D02-0A21-412E-B31C-7B4777F4F033}" destId="{51997F96-4256-431C-B313-1ECC3133A403}" srcOrd="0" destOrd="0" presId="urn:microsoft.com/office/officeart/2016/7/layout/ChevronBlockProcess"/>
    <dgm:cxn modelId="{AC3E8AE5-D926-4C06-B4D9-9381DC026A8F}" type="presParOf" srcId="{CF544D02-0A21-412E-B31C-7B4777F4F033}" destId="{D508729F-0EA5-4B86-A9B4-6CA7216F9470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41A2814-DE85-4B8B-B14C-6D84E2616E8A}" type="doc">
      <dgm:prSet loTypeId="urn:microsoft.com/office/officeart/2005/8/layout/matrix2" loCatId="matrix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E9BB970B-74E5-458C-8CE9-1E90B92FE8AB}">
      <dgm:prSet/>
      <dgm:spPr/>
      <dgm:t>
        <a:bodyPr/>
        <a:lstStyle/>
        <a:p>
          <a:r>
            <a:rPr lang="en-US" b="0" i="0" baseline="0"/>
            <a:t>Robust to overfitting.</a:t>
          </a:r>
          <a:endParaRPr lang="en-US"/>
        </a:p>
      </dgm:t>
    </dgm:pt>
    <dgm:pt modelId="{A6AD7998-EAAC-4564-B861-B0AEE62944A9}" type="parTrans" cxnId="{DBA0A9EA-5753-4768-90DF-C5244D1935A3}">
      <dgm:prSet/>
      <dgm:spPr/>
      <dgm:t>
        <a:bodyPr/>
        <a:lstStyle/>
        <a:p>
          <a:endParaRPr lang="en-US"/>
        </a:p>
      </dgm:t>
    </dgm:pt>
    <dgm:pt modelId="{123A0D18-236C-4906-87E6-745FF0419208}" type="sibTrans" cxnId="{DBA0A9EA-5753-4768-90DF-C5244D1935A3}">
      <dgm:prSet/>
      <dgm:spPr/>
      <dgm:t>
        <a:bodyPr/>
        <a:lstStyle/>
        <a:p>
          <a:endParaRPr lang="en-US"/>
        </a:p>
      </dgm:t>
    </dgm:pt>
    <dgm:pt modelId="{3932355B-955A-4A6F-968B-D6A98168C2FC}">
      <dgm:prSet/>
      <dgm:spPr/>
      <dgm:t>
        <a:bodyPr/>
        <a:lstStyle/>
        <a:p>
          <a:r>
            <a:rPr lang="en-US" b="0" i="0" baseline="0"/>
            <a:t>Simple to implement.</a:t>
          </a:r>
          <a:endParaRPr lang="en-US"/>
        </a:p>
      </dgm:t>
    </dgm:pt>
    <dgm:pt modelId="{93F3FE45-4AA8-4D4B-B630-3DF1E97E68DF}" type="parTrans" cxnId="{EEF8361E-0CDE-4F6E-95A3-CE4813DBA8DB}">
      <dgm:prSet/>
      <dgm:spPr/>
      <dgm:t>
        <a:bodyPr/>
        <a:lstStyle/>
        <a:p>
          <a:endParaRPr lang="en-US"/>
        </a:p>
      </dgm:t>
    </dgm:pt>
    <dgm:pt modelId="{B4DFED01-CCF3-416B-8BED-DEC4858E6C83}" type="sibTrans" cxnId="{EEF8361E-0CDE-4F6E-95A3-CE4813DBA8DB}">
      <dgm:prSet/>
      <dgm:spPr/>
      <dgm:t>
        <a:bodyPr/>
        <a:lstStyle/>
        <a:p>
          <a:endParaRPr lang="en-US"/>
        </a:p>
      </dgm:t>
    </dgm:pt>
    <dgm:pt modelId="{224A6A3C-35B7-446B-AC81-858BC14A038C}">
      <dgm:prSet/>
      <dgm:spPr/>
      <dgm:t>
        <a:bodyPr/>
        <a:lstStyle/>
        <a:p>
          <a:r>
            <a:rPr lang="en-US" b="0" i="0" baseline="0"/>
            <a:t>Works well with a variety of classifiers.</a:t>
          </a:r>
          <a:endParaRPr lang="en-US"/>
        </a:p>
      </dgm:t>
    </dgm:pt>
    <dgm:pt modelId="{F19FF0DF-A3BA-469F-9ACD-520651054EAE}" type="parTrans" cxnId="{775C9312-8A2E-4450-AAFD-108475A55BB1}">
      <dgm:prSet/>
      <dgm:spPr/>
      <dgm:t>
        <a:bodyPr/>
        <a:lstStyle/>
        <a:p>
          <a:endParaRPr lang="en-US"/>
        </a:p>
      </dgm:t>
    </dgm:pt>
    <dgm:pt modelId="{DF817714-5C65-419F-B870-807C3DA1A3FC}" type="sibTrans" cxnId="{775C9312-8A2E-4450-AAFD-108475A55BB1}">
      <dgm:prSet/>
      <dgm:spPr/>
      <dgm:t>
        <a:bodyPr/>
        <a:lstStyle/>
        <a:p>
          <a:endParaRPr lang="en-US"/>
        </a:p>
      </dgm:t>
    </dgm:pt>
    <dgm:pt modelId="{7E9C22DB-1E53-4F83-A5E9-5F09B7FE72FD}">
      <dgm:prSet/>
      <dgm:spPr/>
      <dgm:t>
        <a:bodyPr/>
        <a:lstStyle/>
        <a:p>
          <a:r>
            <a:rPr lang="en-US" b="0" i="0" baseline="0"/>
            <a:t>Efficient: Focuses on hard-to-classify examples. </a:t>
          </a:r>
          <a:endParaRPr lang="en-US"/>
        </a:p>
      </dgm:t>
    </dgm:pt>
    <dgm:pt modelId="{70269E89-479B-4347-9785-D1C816EDE1A7}" type="parTrans" cxnId="{7B4F2FA6-1D53-4533-99D4-4966FA8EA73A}">
      <dgm:prSet/>
      <dgm:spPr/>
      <dgm:t>
        <a:bodyPr/>
        <a:lstStyle/>
        <a:p>
          <a:endParaRPr lang="en-US"/>
        </a:p>
      </dgm:t>
    </dgm:pt>
    <dgm:pt modelId="{B5DFC22C-9396-47FD-8E55-E58C7BB4194C}" type="sibTrans" cxnId="{7B4F2FA6-1D53-4533-99D4-4966FA8EA73A}">
      <dgm:prSet/>
      <dgm:spPr/>
      <dgm:t>
        <a:bodyPr/>
        <a:lstStyle/>
        <a:p>
          <a:endParaRPr lang="en-US"/>
        </a:p>
      </dgm:t>
    </dgm:pt>
    <dgm:pt modelId="{B725EAFE-43C4-412D-91C8-D2AD6AA7D410}" type="pres">
      <dgm:prSet presAssocID="{941A2814-DE85-4B8B-B14C-6D84E2616E8A}" presName="matrix" presStyleCnt="0">
        <dgm:presLayoutVars>
          <dgm:chMax val="1"/>
          <dgm:dir/>
          <dgm:resizeHandles val="exact"/>
        </dgm:presLayoutVars>
      </dgm:prSet>
      <dgm:spPr/>
    </dgm:pt>
    <dgm:pt modelId="{35BD4A6C-6DD8-45A2-BDD8-A723620EB79F}" type="pres">
      <dgm:prSet presAssocID="{941A2814-DE85-4B8B-B14C-6D84E2616E8A}" presName="axisShape" presStyleLbl="bgShp" presStyleIdx="0" presStyleCnt="1"/>
      <dgm:spPr/>
    </dgm:pt>
    <dgm:pt modelId="{506072B0-5FEF-4B30-9CF6-E0A10E8AA89A}" type="pres">
      <dgm:prSet presAssocID="{941A2814-DE85-4B8B-B14C-6D84E2616E8A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73C0F20-E711-4D1C-9028-FB42484D61A8}" type="pres">
      <dgm:prSet presAssocID="{941A2814-DE85-4B8B-B14C-6D84E2616E8A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735A83-EF60-46E7-810E-383AF4131FAB}" type="pres">
      <dgm:prSet presAssocID="{941A2814-DE85-4B8B-B14C-6D84E2616E8A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B632E86-3CDA-4AC6-9B95-6E1332A53AEA}" type="pres">
      <dgm:prSet presAssocID="{941A2814-DE85-4B8B-B14C-6D84E2616E8A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A6B7E0F-86FF-4CAF-9FBB-E603CDCFE214}" type="presOf" srcId="{7E9C22DB-1E53-4F83-A5E9-5F09B7FE72FD}" destId="{2B632E86-3CDA-4AC6-9B95-6E1332A53AEA}" srcOrd="0" destOrd="0" presId="urn:microsoft.com/office/officeart/2005/8/layout/matrix2"/>
    <dgm:cxn modelId="{775C9312-8A2E-4450-AAFD-108475A55BB1}" srcId="{941A2814-DE85-4B8B-B14C-6D84E2616E8A}" destId="{224A6A3C-35B7-446B-AC81-858BC14A038C}" srcOrd="2" destOrd="0" parTransId="{F19FF0DF-A3BA-469F-9ACD-520651054EAE}" sibTransId="{DF817714-5C65-419F-B870-807C3DA1A3FC}"/>
    <dgm:cxn modelId="{EEF8361E-0CDE-4F6E-95A3-CE4813DBA8DB}" srcId="{941A2814-DE85-4B8B-B14C-6D84E2616E8A}" destId="{3932355B-955A-4A6F-968B-D6A98168C2FC}" srcOrd="1" destOrd="0" parTransId="{93F3FE45-4AA8-4D4B-B630-3DF1E97E68DF}" sibTransId="{B4DFED01-CCF3-416B-8BED-DEC4858E6C83}"/>
    <dgm:cxn modelId="{460B343B-15C6-4647-ADFA-FCF87D15E5F0}" type="presOf" srcId="{3932355B-955A-4A6F-968B-D6A98168C2FC}" destId="{573C0F20-E711-4D1C-9028-FB42484D61A8}" srcOrd="0" destOrd="0" presId="urn:microsoft.com/office/officeart/2005/8/layout/matrix2"/>
    <dgm:cxn modelId="{03093D48-1090-4BD3-85D5-0F3CF902BBCD}" type="presOf" srcId="{E9BB970B-74E5-458C-8CE9-1E90B92FE8AB}" destId="{506072B0-5FEF-4B30-9CF6-E0A10E8AA89A}" srcOrd="0" destOrd="0" presId="urn:microsoft.com/office/officeart/2005/8/layout/matrix2"/>
    <dgm:cxn modelId="{2DA46E58-AF21-4B4D-B363-63DFBBF545E3}" type="presOf" srcId="{941A2814-DE85-4B8B-B14C-6D84E2616E8A}" destId="{B725EAFE-43C4-412D-91C8-D2AD6AA7D410}" srcOrd="0" destOrd="0" presId="urn:microsoft.com/office/officeart/2005/8/layout/matrix2"/>
    <dgm:cxn modelId="{7B4F2FA6-1D53-4533-99D4-4966FA8EA73A}" srcId="{941A2814-DE85-4B8B-B14C-6D84E2616E8A}" destId="{7E9C22DB-1E53-4F83-A5E9-5F09B7FE72FD}" srcOrd="3" destOrd="0" parTransId="{70269E89-479B-4347-9785-D1C816EDE1A7}" sibTransId="{B5DFC22C-9396-47FD-8E55-E58C7BB4194C}"/>
    <dgm:cxn modelId="{4ED839A8-B9CB-4CBE-9412-851923AB2ECD}" type="presOf" srcId="{224A6A3C-35B7-446B-AC81-858BC14A038C}" destId="{8C735A83-EF60-46E7-810E-383AF4131FAB}" srcOrd="0" destOrd="0" presId="urn:microsoft.com/office/officeart/2005/8/layout/matrix2"/>
    <dgm:cxn modelId="{DBA0A9EA-5753-4768-90DF-C5244D1935A3}" srcId="{941A2814-DE85-4B8B-B14C-6D84E2616E8A}" destId="{E9BB970B-74E5-458C-8CE9-1E90B92FE8AB}" srcOrd="0" destOrd="0" parTransId="{A6AD7998-EAAC-4564-B861-B0AEE62944A9}" sibTransId="{123A0D18-236C-4906-87E6-745FF0419208}"/>
    <dgm:cxn modelId="{CD4B9917-8828-4140-A371-F79252453920}" type="presParOf" srcId="{B725EAFE-43C4-412D-91C8-D2AD6AA7D410}" destId="{35BD4A6C-6DD8-45A2-BDD8-A723620EB79F}" srcOrd="0" destOrd="0" presId="urn:microsoft.com/office/officeart/2005/8/layout/matrix2"/>
    <dgm:cxn modelId="{62D69F0D-0064-4016-8578-D5569B45C811}" type="presParOf" srcId="{B725EAFE-43C4-412D-91C8-D2AD6AA7D410}" destId="{506072B0-5FEF-4B30-9CF6-E0A10E8AA89A}" srcOrd="1" destOrd="0" presId="urn:microsoft.com/office/officeart/2005/8/layout/matrix2"/>
    <dgm:cxn modelId="{115C6901-09B9-456A-B3CE-DF2F6E8C4A6E}" type="presParOf" srcId="{B725EAFE-43C4-412D-91C8-D2AD6AA7D410}" destId="{573C0F20-E711-4D1C-9028-FB42484D61A8}" srcOrd="2" destOrd="0" presId="urn:microsoft.com/office/officeart/2005/8/layout/matrix2"/>
    <dgm:cxn modelId="{4459D29C-8E1E-4354-AE67-A5D153B59FF5}" type="presParOf" srcId="{B725EAFE-43C4-412D-91C8-D2AD6AA7D410}" destId="{8C735A83-EF60-46E7-810E-383AF4131FAB}" srcOrd="3" destOrd="0" presId="urn:microsoft.com/office/officeart/2005/8/layout/matrix2"/>
    <dgm:cxn modelId="{C7049E22-59FF-48B3-9A9E-4A8678973C2E}" type="presParOf" srcId="{B725EAFE-43C4-412D-91C8-D2AD6AA7D410}" destId="{2B632E86-3CDA-4AC6-9B95-6E1332A53AEA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E697F7-4709-48AB-95D4-F733FF4FC10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657E976-9453-49DF-92FD-92210816B8B6}">
      <dgm:prSet/>
      <dgm:spPr/>
      <dgm:t>
        <a:bodyPr/>
        <a:lstStyle/>
        <a:p>
          <a:r>
            <a:rPr lang="en-US" b="0" i="0" baseline="0"/>
            <a:t>Sensitive to noisy data and outliers.</a:t>
          </a:r>
          <a:endParaRPr lang="en-US"/>
        </a:p>
      </dgm:t>
    </dgm:pt>
    <dgm:pt modelId="{243281F6-F40A-486E-A928-F8654A56C535}" type="parTrans" cxnId="{1149B0BE-0A2C-45DE-A2ED-5A4571A86DD4}">
      <dgm:prSet/>
      <dgm:spPr/>
      <dgm:t>
        <a:bodyPr/>
        <a:lstStyle/>
        <a:p>
          <a:endParaRPr lang="en-US"/>
        </a:p>
      </dgm:t>
    </dgm:pt>
    <dgm:pt modelId="{61C70691-AD41-4BC3-91F1-E33473E1BE36}" type="sibTrans" cxnId="{1149B0BE-0A2C-45DE-A2ED-5A4571A86DD4}">
      <dgm:prSet/>
      <dgm:spPr/>
      <dgm:t>
        <a:bodyPr/>
        <a:lstStyle/>
        <a:p>
          <a:endParaRPr lang="en-US"/>
        </a:p>
      </dgm:t>
    </dgm:pt>
    <dgm:pt modelId="{F8812838-0BE9-45AF-A490-410212E9B6CF}">
      <dgm:prSet/>
      <dgm:spPr/>
      <dgm:t>
        <a:bodyPr/>
        <a:lstStyle/>
        <a:p>
          <a:r>
            <a:rPr lang="en-US" b="0" i="0" baseline="0"/>
            <a:t>Performance depends on the choice of weak learners.</a:t>
          </a:r>
          <a:endParaRPr lang="en-US"/>
        </a:p>
      </dgm:t>
    </dgm:pt>
    <dgm:pt modelId="{B1889F3D-25EC-4A7E-9566-E359F7B58BBA}" type="parTrans" cxnId="{7BF3E995-8D98-463E-8F5B-2AC3747F1325}">
      <dgm:prSet/>
      <dgm:spPr/>
      <dgm:t>
        <a:bodyPr/>
        <a:lstStyle/>
        <a:p>
          <a:endParaRPr lang="en-US"/>
        </a:p>
      </dgm:t>
    </dgm:pt>
    <dgm:pt modelId="{2B0CCABB-0330-4BDB-8885-54D9E49C4480}" type="sibTrans" cxnId="{7BF3E995-8D98-463E-8F5B-2AC3747F1325}">
      <dgm:prSet/>
      <dgm:spPr/>
      <dgm:t>
        <a:bodyPr/>
        <a:lstStyle/>
        <a:p>
          <a:endParaRPr lang="en-US"/>
        </a:p>
      </dgm:t>
    </dgm:pt>
    <dgm:pt modelId="{EAF559E2-AB27-4E76-BDB1-EA62E4A388BF}">
      <dgm:prSet/>
      <dgm:spPr/>
      <dgm:t>
        <a:bodyPr/>
        <a:lstStyle/>
        <a:p>
          <a:r>
            <a:rPr lang="en-US" b="0" i="0" baseline="0"/>
            <a:t>Can be slower compared to other algorithms due to sequential nature. </a:t>
          </a:r>
          <a:endParaRPr lang="en-US"/>
        </a:p>
      </dgm:t>
    </dgm:pt>
    <dgm:pt modelId="{78B1F83D-2679-4F3B-871D-420F9EFDA522}" type="parTrans" cxnId="{236415C7-6158-432B-98BA-D5DA6CF11531}">
      <dgm:prSet/>
      <dgm:spPr/>
      <dgm:t>
        <a:bodyPr/>
        <a:lstStyle/>
        <a:p>
          <a:endParaRPr lang="en-US"/>
        </a:p>
      </dgm:t>
    </dgm:pt>
    <dgm:pt modelId="{4C420857-105E-4FA1-8076-21765A47A422}" type="sibTrans" cxnId="{236415C7-6158-432B-98BA-D5DA6CF11531}">
      <dgm:prSet/>
      <dgm:spPr/>
      <dgm:t>
        <a:bodyPr/>
        <a:lstStyle/>
        <a:p>
          <a:endParaRPr lang="en-US"/>
        </a:p>
      </dgm:t>
    </dgm:pt>
    <dgm:pt modelId="{100E4AE0-04A3-49A1-BA81-639BB178266B}" type="pres">
      <dgm:prSet presAssocID="{75E697F7-4709-48AB-95D4-F733FF4FC104}" presName="root" presStyleCnt="0">
        <dgm:presLayoutVars>
          <dgm:dir/>
          <dgm:resizeHandles val="exact"/>
        </dgm:presLayoutVars>
      </dgm:prSet>
      <dgm:spPr/>
    </dgm:pt>
    <dgm:pt modelId="{38108073-214E-4A73-92CB-8A2D3F734CB6}" type="pres">
      <dgm:prSet presAssocID="{E657E976-9453-49DF-92FD-92210816B8B6}" presName="compNode" presStyleCnt="0"/>
      <dgm:spPr/>
    </dgm:pt>
    <dgm:pt modelId="{59C89A49-52F3-49FE-BDFC-E69741019809}" type="pres">
      <dgm:prSet presAssocID="{E657E976-9453-49DF-92FD-92210816B8B6}" presName="bgRect" presStyleLbl="bgShp" presStyleIdx="0" presStyleCnt="3"/>
      <dgm:spPr/>
    </dgm:pt>
    <dgm:pt modelId="{52CD1C02-FF79-4802-BD8F-7F4A7E9B7252}" type="pres">
      <dgm:prSet presAssocID="{E657E976-9453-49DF-92FD-92210816B8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1482B2A-52A8-44F3-A18F-5DE8F1D87375}" type="pres">
      <dgm:prSet presAssocID="{E657E976-9453-49DF-92FD-92210816B8B6}" presName="spaceRect" presStyleCnt="0"/>
      <dgm:spPr/>
    </dgm:pt>
    <dgm:pt modelId="{D9B24502-F570-434C-8A1F-FFBC705F8E5E}" type="pres">
      <dgm:prSet presAssocID="{E657E976-9453-49DF-92FD-92210816B8B6}" presName="parTx" presStyleLbl="revTx" presStyleIdx="0" presStyleCnt="3">
        <dgm:presLayoutVars>
          <dgm:chMax val="0"/>
          <dgm:chPref val="0"/>
        </dgm:presLayoutVars>
      </dgm:prSet>
      <dgm:spPr/>
    </dgm:pt>
    <dgm:pt modelId="{9771599E-CB1F-4268-A99E-415500C6B049}" type="pres">
      <dgm:prSet presAssocID="{61C70691-AD41-4BC3-91F1-E33473E1BE36}" presName="sibTrans" presStyleCnt="0"/>
      <dgm:spPr/>
    </dgm:pt>
    <dgm:pt modelId="{EA8AB318-F0BB-4FE3-9C8F-0F25BB380EF5}" type="pres">
      <dgm:prSet presAssocID="{F8812838-0BE9-45AF-A490-410212E9B6CF}" presName="compNode" presStyleCnt="0"/>
      <dgm:spPr/>
    </dgm:pt>
    <dgm:pt modelId="{8D71E7F2-3E15-43D1-9171-6A5D3FBAB845}" type="pres">
      <dgm:prSet presAssocID="{F8812838-0BE9-45AF-A490-410212E9B6CF}" presName="bgRect" presStyleLbl="bgShp" presStyleIdx="1" presStyleCnt="3"/>
      <dgm:spPr/>
    </dgm:pt>
    <dgm:pt modelId="{B1A2C9B8-6CCC-4DAB-BF25-1C624E98BF9F}" type="pres">
      <dgm:prSet presAssocID="{F8812838-0BE9-45AF-A490-410212E9B6C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475064D-329F-41A9-8C17-0ECF6483D245}" type="pres">
      <dgm:prSet presAssocID="{F8812838-0BE9-45AF-A490-410212E9B6CF}" presName="spaceRect" presStyleCnt="0"/>
      <dgm:spPr/>
    </dgm:pt>
    <dgm:pt modelId="{7D4A503A-8473-4330-A90F-2C9774D621C8}" type="pres">
      <dgm:prSet presAssocID="{F8812838-0BE9-45AF-A490-410212E9B6CF}" presName="parTx" presStyleLbl="revTx" presStyleIdx="1" presStyleCnt="3">
        <dgm:presLayoutVars>
          <dgm:chMax val="0"/>
          <dgm:chPref val="0"/>
        </dgm:presLayoutVars>
      </dgm:prSet>
      <dgm:spPr/>
    </dgm:pt>
    <dgm:pt modelId="{31A3DE9D-748A-43EB-9948-EC675A675B6B}" type="pres">
      <dgm:prSet presAssocID="{2B0CCABB-0330-4BDB-8885-54D9E49C4480}" presName="sibTrans" presStyleCnt="0"/>
      <dgm:spPr/>
    </dgm:pt>
    <dgm:pt modelId="{F06FBB18-38D8-40ED-891B-A287FD4B02A5}" type="pres">
      <dgm:prSet presAssocID="{EAF559E2-AB27-4E76-BDB1-EA62E4A388BF}" presName="compNode" presStyleCnt="0"/>
      <dgm:spPr/>
    </dgm:pt>
    <dgm:pt modelId="{62C737A3-3DBF-46BC-B6CA-6A8B98A2F347}" type="pres">
      <dgm:prSet presAssocID="{EAF559E2-AB27-4E76-BDB1-EA62E4A388BF}" presName="bgRect" presStyleLbl="bgShp" presStyleIdx="2" presStyleCnt="3"/>
      <dgm:spPr/>
    </dgm:pt>
    <dgm:pt modelId="{33F7FA3C-1612-4833-A9C3-80EACBC402C2}" type="pres">
      <dgm:prSet presAssocID="{EAF559E2-AB27-4E76-BDB1-EA62E4A388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E146E86-2F13-4DD6-8A7D-D8A85ECF2743}" type="pres">
      <dgm:prSet presAssocID="{EAF559E2-AB27-4E76-BDB1-EA62E4A388BF}" presName="spaceRect" presStyleCnt="0"/>
      <dgm:spPr/>
    </dgm:pt>
    <dgm:pt modelId="{2F9910EB-541F-4331-A30C-57B508B5A69B}" type="pres">
      <dgm:prSet presAssocID="{EAF559E2-AB27-4E76-BDB1-EA62E4A388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32F5229-30ED-431D-A067-47E7E03C9DC6}" type="presOf" srcId="{EAF559E2-AB27-4E76-BDB1-EA62E4A388BF}" destId="{2F9910EB-541F-4331-A30C-57B508B5A69B}" srcOrd="0" destOrd="0" presId="urn:microsoft.com/office/officeart/2018/2/layout/IconVerticalSolidList"/>
    <dgm:cxn modelId="{CB1F2B30-A9DD-4417-A2BC-CA8D00E15105}" type="presOf" srcId="{F8812838-0BE9-45AF-A490-410212E9B6CF}" destId="{7D4A503A-8473-4330-A90F-2C9774D621C8}" srcOrd="0" destOrd="0" presId="urn:microsoft.com/office/officeart/2018/2/layout/IconVerticalSolidList"/>
    <dgm:cxn modelId="{202B7972-B35C-42EB-B1BE-ADC19264B810}" type="presOf" srcId="{75E697F7-4709-48AB-95D4-F733FF4FC104}" destId="{100E4AE0-04A3-49A1-BA81-639BB178266B}" srcOrd="0" destOrd="0" presId="urn:microsoft.com/office/officeart/2018/2/layout/IconVerticalSolidList"/>
    <dgm:cxn modelId="{7BF3E995-8D98-463E-8F5B-2AC3747F1325}" srcId="{75E697F7-4709-48AB-95D4-F733FF4FC104}" destId="{F8812838-0BE9-45AF-A490-410212E9B6CF}" srcOrd="1" destOrd="0" parTransId="{B1889F3D-25EC-4A7E-9566-E359F7B58BBA}" sibTransId="{2B0CCABB-0330-4BDB-8885-54D9E49C4480}"/>
    <dgm:cxn modelId="{1149B0BE-0A2C-45DE-A2ED-5A4571A86DD4}" srcId="{75E697F7-4709-48AB-95D4-F733FF4FC104}" destId="{E657E976-9453-49DF-92FD-92210816B8B6}" srcOrd="0" destOrd="0" parTransId="{243281F6-F40A-486E-A928-F8654A56C535}" sibTransId="{61C70691-AD41-4BC3-91F1-E33473E1BE36}"/>
    <dgm:cxn modelId="{236415C7-6158-432B-98BA-D5DA6CF11531}" srcId="{75E697F7-4709-48AB-95D4-F733FF4FC104}" destId="{EAF559E2-AB27-4E76-BDB1-EA62E4A388BF}" srcOrd="2" destOrd="0" parTransId="{78B1F83D-2679-4F3B-871D-420F9EFDA522}" sibTransId="{4C420857-105E-4FA1-8076-21765A47A422}"/>
    <dgm:cxn modelId="{22B19EDE-E08D-4D0B-BA05-CC87D8691158}" type="presOf" srcId="{E657E976-9453-49DF-92FD-92210816B8B6}" destId="{D9B24502-F570-434C-8A1F-FFBC705F8E5E}" srcOrd="0" destOrd="0" presId="urn:microsoft.com/office/officeart/2018/2/layout/IconVerticalSolidList"/>
    <dgm:cxn modelId="{B73DFCC8-5D9A-4651-81D6-08110C5AC844}" type="presParOf" srcId="{100E4AE0-04A3-49A1-BA81-639BB178266B}" destId="{38108073-214E-4A73-92CB-8A2D3F734CB6}" srcOrd="0" destOrd="0" presId="urn:microsoft.com/office/officeart/2018/2/layout/IconVerticalSolidList"/>
    <dgm:cxn modelId="{2E90D7FD-F0D5-4828-AFDC-0700578AEF8B}" type="presParOf" srcId="{38108073-214E-4A73-92CB-8A2D3F734CB6}" destId="{59C89A49-52F3-49FE-BDFC-E69741019809}" srcOrd="0" destOrd="0" presId="urn:microsoft.com/office/officeart/2018/2/layout/IconVerticalSolidList"/>
    <dgm:cxn modelId="{286761F0-FD78-4358-895B-5DC0BEB79917}" type="presParOf" srcId="{38108073-214E-4A73-92CB-8A2D3F734CB6}" destId="{52CD1C02-FF79-4802-BD8F-7F4A7E9B7252}" srcOrd="1" destOrd="0" presId="urn:microsoft.com/office/officeart/2018/2/layout/IconVerticalSolidList"/>
    <dgm:cxn modelId="{512C6972-DAAC-406F-8527-485F3D92576B}" type="presParOf" srcId="{38108073-214E-4A73-92CB-8A2D3F734CB6}" destId="{E1482B2A-52A8-44F3-A18F-5DE8F1D87375}" srcOrd="2" destOrd="0" presId="urn:microsoft.com/office/officeart/2018/2/layout/IconVerticalSolidList"/>
    <dgm:cxn modelId="{3846EE12-54E4-4666-AC03-CBBEBAE47F96}" type="presParOf" srcId="{38108073-214E-4A73-92CB-8A2D3F734CB6}" destId="{D9B24502-F570-434C-8A1F-FFBC705F8E5E}" srcOrd="3" destOrd="0" presId="urn:microsoft.com/office/officeart/2018/2/layout/IconVerticalSolidList"/>
    <dgm:cxn modelId="{526C6273-CD06-4F5B-9140-A88F6E7CFE79}" type="presParOf" srcId="{100E4AE0-04A3-49A1-BA81-639BB178266B}" destId="{9771599E-CB1F-4268-A99E-415500C6B049}" srcOrd="1" destOrd="0" presId="urn:microsoft.com/office/officeart/2018/2/layout/IconVerticalSolidList"/>
    <dgm:cxn modelId="{EDD47FEC-A246-47BB-89D2-D9FE6E3C81BC}" type="presParOf" srcId="{100E4AE0-04A3-49A1-BA81-639BB178266B}" destId="{EA8AB318-F0BB-4FE3-9C8F-0F25BB380EF5}" srcOrd="2" destOrd="0" presId="urn:microsoft.com/office/officeart/2018/2/layout/IconVerticalSolidList"/>
    <dgm:cxn modelId="{A596206B-E43B-4806-9445-F60D0FFDD1E3}" type="presParOf" srcId="{EA8AB318-F0BB-4FE3-9C8F-0F25BB380EF5}" destId="{8D71E7F2-3E15-43D1-9171-6A5D3FBAB845}" srcOrd="0" destOrd="0" presId="urn:microsoft.com/office/officeart/2018/2/layout/IconVerticalSolidList"/>
    <dgm:cxn modelId="{42B03873-6CFA-4234-BAAC-6652515745C2}" type="presParOf" srcId="{EA8AB318-F0BB-4FE3-9C8F-0F25BB380EF5}" destId="{B1A2C9B8-6CCC-4DAB-BF25-1C624E98BF9F}" srcOrd="1" destOrd="0" presId="urn:microsoft.com/office/officeart/2018/2/layout/IconVerticalSolidList"/>
    <dgm:cxn modelId="{DD9D29E4-B92C-47A8-BEEF-25BF08C735A1}" type="presParOf" srcId="{EA8AB318-F0BB-4FE3-9C8F-0F25BB380EF5}" destId="{5475064D-329F-41A9-8C17-0ECF6483D245}" srcOrd="2" destOrd="0" presId="urn:microsoft.com/office/officeart/2018/2/layout/IconVerticalSolidList"/>
    <dgm:cxn modelId="{5492FA76-F7E8-4470-84CB-BE27E046CAF3}" type="presParOf" srcId="{EA8AB318-F0BB-4FE3-9C8F-0F25BB380EF5}" destId="{7D4A503A-8473-4330-A90F-2C9774D621C8}" srcOrd="3" destOrd="0" presId="urn:microsoft.com/office/officeart/2018/2/layout/IconVerticalSolidList"/>
    <dgm:cxn modelId="{99986A8E-98EA-4DD3-BFF1-AFE1C7C901D2}" type="presParOf" srcId="{100E4AE0-04A3-49A1-BA81-639BB178266B}" destId="{31A3DE9D-748A-43EB-9948-EC675A675B6B}" srcOrd="3" destOrd="0" presId="urn:microsoft.com/office/officeart/2018/2/layout/IconVerticalSolidList"/>
    <dgm:cxn modelId="{32E96B33-629B-43D3-A544-1562184B473C}" type="presParOf" srcId="{100E4AE0-04A3-49A1-BA81-639BB178266B}" destId="{F06FBB18-38D8-40ED-891B-A287FD4B02A5}" srcOrd="4" destOrd="0" presId="urn:microsoft.com/office/officeart/2018/2/layout/IconVerticalSolidList"/>
    <dgm:cxn modelId="{DB677739-277E-4B03-B70B-47ED9B2F5E2C}" type="presParOf" srcId="{F06FBB18-38D8-40ED-891B-A287FD4B02A5}" destId="{62C737A3-3DBF-46BC-B6CA-6A8B98A2F347}" srcOrd="0" destOrd="0" presId="urn:microsoft.com/office/officeart/2018/2/layout/IconVerticalSolidList"/>
    <dgm:cxn modelId="{48F6BE7B-66A0-4D08-B94B-5F3E35A93D78}" type="presParOf" srcId="{F06FBB18-38D8-40ED-891B-A287FD4B02A5}" destId="{33F7FA3C-1612-4833-A9C3-80EACBC402C2}" srcOrd="1" destOrd="0" presId="urn:microsoft.com/office/officeart/2018/2/layout/IconVerticalSolidList"/>
    <dgm:cxn modelId="{ECC7BB67-54ED-48E1-9EFF-50E5A57C0B26}" type="presParOf" srcId="{F06FBB18-38D8-40ED-891B-A287FD4B02A5}" destId="{2E146E86-2F13-4DD6-8A7D-D8A85ECF2743}" srcOrd="2" destOrd="0" presId="urn:microsoft.com/office/officeart/2018/2/layout/IconVerticalSolidList"/>
    <dgm:cxn modelId="{86D4C80A-9E29-4DEC-BBC4-CEA6832AEE22}" type="presParOf" srcId="{F06FBB18-38D8-40ED-891B-A287FD4B02A5}" destId="{2F9910EB-541F-4331-A30C-57B508B5A69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728436-3400-42F7-9C0A-2943FE341E14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11C912F-2D7B-426E-8051-B4F499EE69B5}">
      <dgm:prSet/>
      <dgm:spPr/>
      <dgm:t>
        <a:bodyPr/>
        <a:lstStyle/>
        <a:p>
          <a:r>
            <a:rPr lang="en-US" b="0" i="0" baseline="0"/>
            <a:t>Face detection</a:t>
          </a:r>
          <a:endParaRPr lang="en-US"/>
        </a:p>
      </dgm:t>
    </dgm:pt>
    <dgm:pt modelId="{10CC4D14-105D-43CA-9C39-CA1DF3BA225F}" type="parTrans" cxnId="{6BE4C94E-1C61-44C3-90CA-AFA815DD203F}">
      <dgm:prSet/>
      <dgm:spPr/>
      <dgm:t>
        <a:bodyPr/>
        <a:lstStyle/>
        <a:p>
          <a:endParaRPr lang="en-US"/>
        </a:p>
      </dgm:t>
    </dgm:pt>
    <dgm:pt modelId="{21E22D3F-BC54-4D1F-A5D3-C402B5B6BE9E}" type="sibTrans" cxnId="{6BE4C94E-1C61-44C3-90CA-AFA815DD203F}">
      <dgm:prSet/>
      <dgm:spPr/>
      <dgm:t>
        <a:bodyPr/>
        <a:lstStyle/>
        <a:p>
          <a:endParaRPr lang="en-US"/>
        </a:p>
      </dgm:t>
    </dgm:pt>
    <dgm:pt modelId="{963584FF-1FAC-4406-AE05-598295ED81CF}">
      <dgm:prSet/>
      <dgm:spPr/>
      <dgm:t>
        <a:bodyPr/>
        <a:lstStyle/>
        <a:p>
          <a:r>
            <a:rPr lang="en-US" b="0" i="0" baseline="0"/>
            <a:t>Text classification</a:t>
          </a:r>
          <a:endParaRPr lang="en-US"/>
        </a:p>
      </dgm:t>
    </dgm:pt>
    <dgm:pt modelId="{93A7A732-6ACB-4627-AD90-CA6E25BF3291}" type="parTrans" cxnId="{048DB290-0399-47BD-BFD4-3ED1F2152D25}">
      <dgm:prSet/>
      <dgm:spPr/>
      <dgm:t>
        <a:bodyPr/>
        <a:lstStyle/>
        <a:p>
          <a:endParaRPr lang="en-US"/>
        </a:p>
      </dgm:t>
    </dgm:pt>
    <dgm:pt modelId="{4E44FFC9-F779-42B1-8616-13F2F56FFA52}" type="sibTrans" cxnId="{048DB290-0399-47BD-BFD4-3ED1F2152D25}">
      <dgm:prSet/>
      <dgm:spPr/>
      <dgm:t>
        <a:bodyPr/>
        <a:lstStyle/>
        <a:p>
          <a:endParaRPr lang="en-US"/>
        </a:p>
      </dgm:t>
    </dgm:pt>
    <dgm:pt modelId="{38705EC0-5DA4-421F-AF3F-3F43D58B748B}">
      <dgm:prSet/>
      <dgm:spPr/>
      <dgm:t>
        <a:bodyPr/>
        <a:lstStyle/>
        <a:p>
          <a:r>
            <a:rPr lang="en-US" b="0" i="0" baseline="0"/>
            <a:t>Customer churn prediction</a:t>
          </a:r>
          <a:endParaRPr lang="en-US"/>
        </a:p>
      </dgm:t>
    </dgm:pt>
    <dgm:pt modelId="{F3DEF7E1-BAA7-47E1-9612-984AA2C05BF1}" type="parTrans" cxnId="{377CB5C2-69CD-42E1-A445-70332860D8C2}">
      <dgm:prSet/>
      <dgm:spPr/>
      <dgm:t>
        <a:bodyPr/>
        <a:lstStyle/>
        <a:p>
          <a:endParaRPr lang="en-US"/>
        </a:p>
      </dgm:t>
    </dgm:pt>
    <dgm:pt modelId="{C0CD6856-C74A-446A-BAA1-FC374EE1E0A9}" type="sibTrans" cxnId="{377CB5C2-69CD-42E1-A445-70332860D8C2}">
      <dgm:prSet/>
      <dgm:spPr/>
      <dgm:t>
        <a:bodyPr/>
        <a:lstStyle/>
        <a:p>
          <a:endParaRPr lang="en-US"/>
        </a:p>
      </dgm:t>
    </dgm:pt>
    <dgm:pt modelId="{654194E8-822E-4EC7-B7B4-B98E6DB85DFC}">
      <dgm:prSet/>
      <dgm:spPr/>
      <dgm:t>
        <a:bodyPr/>
        <a:lstStyle/>
        <a:p>
          <a:r>
            <a:rPr lang="en-US" b="0" i="0" baseline="0"/>
            <a:t>Medical diagnosis </a:t>
          </a:r>
          <a:endParaRPr lang="en-US"/>
        </a:p>
      </dgm:t>
    </dgm:pt>
    <dgm:pt modelId="{7B5E1FA3-6546-4EE9-A87F-AB00EE3A6278}" type="parTrans" cxnId="{F6C70317-7878-4460-A3B1-A20A5357719A}">
      <dgm:prSet/>
      <dgm:spPr/>
      <dgm:t>
        <a:bodyPr/>
        <a:lstStyle/>
        <a:p>
          <a:endParaRPr lang="en-US"/>
        </a:p>
      </dgm:t>
    </dgm:pt>
    <dgm:pt modelId="{A3958BC2-3BCB-481F-A59A-E03646178A51}" type="sibTrans" cxnId="{F6C70317-7878-4460-A3B1-A20A5357719A}">
      <dgm:prSet/>
      <dgm:spPr/>
      <dgm:t>
        <a:bodyPr/>
        <a:lstStyle/>
        <a:p>
          <a:endParaRPr lang="en-US"/>
        </a:p>
      </dgm:t>
    </dgm:pt>
    <dgm:pt modelId="{AE2D8169-09E1-4F9B-980A-A9CD836A6F41}" type="pres">
      <dgm:prSet presAssocID="{EF728436-3400-42F7-9C0A-2943FE341E14}" presName="matrix" presStyleCnt="0">
        <dgm:presLayoutVars>
          <dgm:chMax val="1"/>
          <dgm:dir/>
          <dgm:resizeHandles val="exact"/>
        </dgm:presLayoutVars>
      </dgm:prSet>
      <dgm:spPr/>
    </dgm:pt>
    <dgm:pt modelId="{15F6711B-ECDC-44F7-8844-3A989A6EDF2F}" type="pres">
      <dgm:prSet presAssocID="{EF728436-3400-42F7-9C0A-2943FE341E14}" presName="diamond" presStyleLbl="bgShp" presStyleIdx="0" presStyleCnt="1"/>
      <dgm:spPr/>
    </dgm:pt>
    <dgm:pt modelId="{EF092FBA-B979-490E-A213-6AD1A2926D5E}" type="pres">
      <dgm:prSet presAssocID="{EF728436-3400-42F7-9C0A-2943FE341E14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B51B86F-596B-44B4-8478-77E9C2285E3F}" type="pres">
      <dgm:prSet presAssocID="{EF728436-3400-42F7-9C0A-2943FE341E14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5F3171F-9F02-4AB5-B869-ACEC25F9A5A1}" type="pres">
      <dgm:prSet presAssocID="{EF728436-3400-42F7-9C0A-2943FE341E14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75BF1E6-71AC-4953-BE57-ECC7AA7CC038}" type="pres">
      <dgm:prSet presAssocID="{EF728436-3400-42F7-9C0A-2943FE341E14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6C70317-7878-4460-A3B1-A20A5357719A}" srcId="{EF728436-3400-42F7-9C0A-2943FE341E14}" destId="{654194E8-822E-4EC7-B7B4-B98E6DB85DFC}" srcOrd="3" destOrd="0" parTransId="{7B5E1FA3-6546-4EE9-A87F-AB00EE3A6278}" sibTransId="{A3958BC2-3BCB-481F-A59A-E03646178A51}"/>
    <dgm:cxn modelId="{E1F3A933-F9A4-410D-AA7A-AF679AE9C72A}" type="presOf" srcId="{38705EC0-5DA4-421F-AF3F-3F43D58B748B}" destId="{B5F3171F-9F02-4AB5-B869-ACEC25F9A5A1}" srcOrd="0" destOrd="0" presId="urn:microsoft.com/office/officeart/2005/8/layout/matrix3"/>
    <dgm:cxn modelId="{6BE4C94E-1C61-44C3-90CA-AFA815DD203F}" srcId="{EF728436-3400-42F7-9C0A-2943FE341E14}" destId="{E11C912F-2D7B-426E-8051-B4F499EE69B5}" srcOrd="0" destOrd="0" parTransId="{10CC4D14-105D-43CA-9C39-CA1DF3BA225F}" sibTransId="{21E22D3F-BC54-4D1F-A5D3-C402B5B6BE9E}"/>
    <dgm:cxn modelId="{B34E5979-2A75-465D-8E2E-76FD92EF34E0}" type="presOf" srcId="{654194E8-822E-4EC7-B7B4-B98E6DB85DFC}" destId="{E75BF1E6-71AC-4953-BE57-ECC7AA7CC038}" srcOrd="0" destOrd="0" presId="urn:microsoft.com/office/officeart/2005/8/layout/matrix3"/>
    <dgm:cxn modelId="{048DB290-0399-47BD-BFD4-3ED1F2152D25}" srcId="{EF728436-3400-42F7-9C0A-2943FE341E14}" destId="{963584FF-1FAC-4406-AE05-598295ED81CF}" srcOrd="1" destOrd="0" parTransId="{93A7A732-6ACB-4627-AD90-CA6E25BF3291}" sibTransId="{4E44FFC9-F779-42B1-8616-13F2F56FFA52}"/>
    <dgm:cxn modelId="{7948EA97-2A3A-4CDA-A5C0-68F76DF05EDD}" type="presOf" srcId="{EF728436-3400-42F7-9C0A-2943FE341E14}" destId="{AE2D8169-09E1-4F9B-980A-A9CD836A6F41}" srcOrd="0" destOrd="0" presId="urn:microsoft.com/office/officeart/2005/8/layout/matrix3"/>
    <dgm:cxn modelId="{59144BB5-B92A-4FB7-BF08-8F3591DD4672}" type="presOf" srcId="{E11C912F-2D7B-426E-8051-B4F499EE69B5}" destId="{EF092FBA-B979-490E-A213-6AD1A2926D5E}" srcOrd="0" destOrd="0" presId="urn:microsoft.com/office/officeart/2005/8/layout/matrix3"/>
    <dgm:cxn modelId="{377CB5C2-69CD-42E1-A445-70332860D8C2}" srcId="{EF728436-3400-42F7-9C0A-2943FE341E14}" destId="{38705EC0-5DA4-421F-AF3F-3F43D58B748B}" srcOrd="2" destOrd="0" parTransId="{F3DEF7E1-BAA7-47E1-9612-984AA2C05BF1}" sibTransId="{C0CD6856-C74A-446A-BAA1-FC374EE1E0A9}"/>
    <dgm:cxn modelId="{7F2FEAE6-A279-460D-91F1-52433F5DD70A}" type="presOf" srcId="{963584FF-1FAC-4406-AE05-598295ED81CF}" destId="{FB51B86F-596B-44B4-8478-77E9C2285E3F}" srcOrd="0" destOrd="0" presId="urn:microsoft.com/office/officeart/2005/8/layout/matrix3"/>
    <dgm:cxn modelId="{DB08DCAF-85B1-487F-8710-11B3E22FA4F3}" type="presParOf" srcId="{AE2D8169-09E1-4F9B-980A-A9CD836A6F41}" destId="{15F6711B-ECDC-44F7-8844-3A989A6EDF2F}" srcOrd="0" destOrd="0" presId="urn:microsoft.com/office/officeart/2005/8/layout/matrix3"/>
    <dgm:cxn modelId="{CE23DCCA-6FBB-4BE0-BF42-28965E049B08}" type="presParOf" srcId="{AE2D8169-09E1-4F9B-980A-A9CD836A6F41}" destId="{EF092FBA-B979-490E-A213-6AD1A2926D5E}" srcOrd="1" destOrd="0" presId="urn:microsoft.com/office/officeart/2005/8/layout/matrix3"/>
    <dgm:cxn modelId="{A149D2AF-AEC6-44ED-8890-75AB99291662}" type="presParOf" srcId="{AE2D8169-09E1-4F9B-980A-A9CD836A6F41}" destId="{FB51B86F-596B-44B4-8478-77E9C2285E3F}" srcOrd="2" destOrd="0" presId="urn:microsoft.com/office/officeart/2005/8/layout/matrix3"/>
    <dgm:cxn modelId="{DD9F616A-2041-49E8-8E8C-953A3C098A0C}" type="presParOf" srcId="{AE2D8169-09E1-4F9B-980A-A9CD836A6F41}" destId="{B5F3171F-9F02-4AB5-B869-ACEC25F9A5A1}" srcOrd="3" destOrd="0" presId="urn:microsoft.com/office/officeart/2005/8/layout/matrix3"/>
    <dgm:cxn modelId="{865DE754-9281-4E43-A954-5A8F7DCDB41F}" type="presParOf" srcId="{AE2D8169-09E1-4F9B-980A-A9CD836A6F41}" destId="{E75BF1E6-71AC-4953-BE57-ECC7AA7CC03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C59B2A5-75C0-4F33-917E-48CB68DC0F0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DE39C33-3134-4EB8-B871-A84FAE5D66C2}">
      <dgm:prSet/>
      <dgm:spPr/>
      <dgm:t>
        <a:bodyPr/>
        <a:lstStyle/>
        <a:p>
          <a:r>
            <a:rPr lang="en-US" b="0" i="0" baseline="0"/>
            <a:t>AdaBoost is a powerful ensemble technique.</a:t>
          </a:r>
          <a:endParaRPr lang="en-US"/>
        </a:p>
      </dgm:t>
    </dgm:pt>
    <dgm:pt modelId="{BD157CDA-96FA-47FF-99E4-00F119FBC4F6}" type="parTrans" cxnId="{28D1AC14-5B95-49CE-A468-56DAEE62025A}">
      <dgm:prSet/>
      <dgm:spPr/>
      <dgm:t>
        <a:bodyPr/>
        <a:lstStyle/>
        <a:p>
          <a:endParaRPr lang="en-US"/>
        </a:p>
      </dgm:t>
    </dgm:pt>
    <dgm:pt modelId="{A8587987-28DE-498F-8CA8-3568733CFC2C}" type="sibTrans" cxnId="{28D1AC14-5B95-49CE-A468-56DAEE62025A}">
      <dgm:prSet/>
      <dgm:spPr/>
      <dgm:t>
        <a:bodyPr/>
        <a:lstStyle/>
        <a:p>
          <a:endParaRPr lang="en-US"/>
        </a:p>
      </dgm:t>
    </dgm:pt>
    <dgm:pt modelId="{14E5D182-4298-4AA4-A980-9A1CED7970A0}">
      <dgm:prSet/>
      <dgm:spPr/>
      <dgm:t>
        <a:bodyPr/>
        <a:lstStyle/>
        <a:p>
          <a:r>
            <a:rPr lang="en-US" b="0" i="0" baseline="0"/>
            <a:t>Effective for various machine learning tasks.</a:t>
          </a:r>
          <a:endParaRPr lang="en-US"/>
        </a:p>
      </dgm:t>
    </dgm:pt>
    <dgm:pt modelId="{7BE78584-9B63-41F4-9242-760D6FFA2F72}" type="parTrans" cxnId="{DD80AC56-B2E3-4E95-BD57-4715771EB4E9}">
      <dgm:prSet/>
      <dgm:spPr/>
      <dgm:t>
        <a:bodyPr/>
        <a:lstStyle/>
        <a:p>
          <a:endParaRPr lang="en-US"/>
        </a:p>
      </dgm:t>
    </dgm:pt>
    <dgm:pt modelId="{3FA209B5-5CBE-40D3-BA31-238F37E664C5}" type="sibTrans" cxnId="{DD80AC56-B2E3-4E95-BD57-4715771EB4E9}">
      <dgm:prSet/>
      <dgm:spPr/>
      <dgm:t>
        <a:bodyPr/>
        <a:lstStyle/>
        <a:p>
          <a:endParaRPr lang="en-US"/>
        </a:p>
      </dgm:t>
    </dgm:pt>
    <dgm:pt modelId="{53699C79-55F6-4DA5-8076-13F43187327D}">
      <dgm:prSet/>
      <dgm:spPr/>
      <dgm:t>
        <a:bodyPr/>
        <a:lstStyle/>
        <a:p>
          <a:r>
            <a:rPr lang="en-US" b="0" i="0" baseline="0"/>
            <a:t>Enhances the performance of weak learners.</a:t>
          </a:r>
          <a:endParaRPr lang="en-US"/>
        </a:p>
      </dgm:t>
    </dgm:pt>
    <dgm:pt modelId="{CAA4B86C-E048-4E39-A3C1-4E405D7537A4}" type="parTrans" cxnId="{0B4A680E-7747-4452-BF82-B2DD3407C5E7}">
      <dgm:prSet/>
      <dgm:spPr/>
      <dgm:t>
        <a:bodyPr/>
        <a:lstStyle/>
        <a:p>
          <a:endParaRPr lang="en-US"/>
        </a:p>
      </dgm:t>
    </dgm:pt>
    <dgm:pt modelId="{68DF13B2-AECE-4CA3-AE95-4F66BC09FE29}" type="sibTrans" cxnId="{0B4A680E-7747-4452-BF82-B2DD3407C5E7}">
      <dgm:prSet/>
      <dgm:spPr/>
      <dgm:t>
        <a:bodyPr/>
        <a:lstStyle/>
        <a:p>
          <a:endParaRPr lang="en-US"/>
        </a:p>
      </dgm:t>
    </dgm:pt>
    <dgm:pt modelId="{620EA832-5F69-45D2-A218-380E8087EF89}">
      <dgm:prSet/>
      <dgm:spPr/>
      <dgm:t>
        <a:bodyPr/>
        <a:lstStyle/>
        <a:p>
          <a:r>
            <a:rPr lang="en-US" b="1" i="0" baseline="0"/>
            <a:t>Future Directions</a:t>
          </a:r>
          <a:endParaRPr lang="en-US"/>
        </a:p>
      </dgm:t>
    </dgm:pt>
    <dgm:pt modelId="{C87C793B-EC99-4D54-AD1C-816568E96EA2}" type="parTrans" cxnId="{5B781CAE-6AAC-4C89-BC01-8631FEB31CBE}">
      <dgm:prSet/>
      <dgm:spPr/>
      <dgm:t>
        <a:bodyPr/>
        <a:lstStyle/>
        <a:p>
          <a:endParaRPr lang="en-US"/>
        </a:p>
      </dgm:t>
    </dgm:pt>
    <dgm:pt modelId="{2D78620E-D00C-453C-B6B8-A17B4361D1BE}" type="sibTrans" cxnId="{5B781CAE-6AAC-4C89-BC01-8631FEB31CBE}">
      <dgm:prSet/>
      <dgm:spPr/>
      <dgm:t>
        <a:bodyPr/>
        <a:lstStyle/>
        <a:p>
          <a:endParaRPr lang="en-US"/>
        </a:p>
      </dgm:t>
    </dgm:pt>
    <dgm:pt modelId="{DDDF98EB-F672-47D3-A760-1867CCB71593}">
      <dgm:prSet/>
      <dgm:spPr/>
      <dgm:t>
        <a:bodyPr/>
        <a:lstStyle/>
        <a:p>
          <a:r>
            <a:rPr lang="en-US" b="0" i="0" baseline="0"/>
            <a:t>Integration with deep learning.</a:t>
          </a:r>
          <a:endParaRPr lang="en-US"/>
        </a:p>
      </dgm:t>
    </dgm:pt>
    <dgm:pt modelId="{37EC2EE6-DC20-437F-9B4E-A19B9AF5A21C}" type="parTrans" cxnId="{55A0BD43-9073-4CF7-82BF-BAE3D9CBB7A0}">
      <dgm:prSet/>
      <dgm:spPr/>
      <dgm:t>
        <a:bodyPr/>
        <a:lstStyle/>
        <a:p>
          <a:endParaRPr lang="en-US"/>
        </a:p>
      </dgm:t>
    </dgm:pt>
    <dgm:pt modelId="{38DC4952-3642-4A3B-8B34-7D712E2CF733}" type="sibTrans" cxnId="{55A0BD43-9073-4CF7-82BF-BAE3D9CBB7A0}">
      <dgm:prSet/>
      <dgm:spPr/>
      <dgm:t>
        <a:bodyPr/>
        <a:lstStyle/>
        <a:p>
          <a:endParaRPr lang="en-US"/>
        </a:p>
      </dgm:t>
    </dgm:pt>
    <dgm:pt modelId="{C583045D-2035-4317-B256-78A024581330}">
      <dgm:prSet/>
      <dgm:spPr/>
      <dgm:t>
        <a:bodyPr/>
        <a:lstStyle/>
        <a:p>
          <a:r>
            <a:rPr lang="en-US" b="0" i="0" baseline="0"/>
            <a:t>Advanced variants and improvements.</a:t>
          </a:r>
          <a:endParaRPr lang="en-US"/>
        </a:p>
      </dgm:t>
    </dgm:pt>
    <dgm:pt modelId="{E6F048BE-D0C8-4E01-A915-6320DFA1C33E}" type="parTrans" cxnId="{1C90A5FF-E203-4D32-BB7E-BCE20A8459BA}">
      <dgm:prSet/>
      <dgm:spPr/>
      <dgm:t>
        <a:bodyPr/>
        <a:lstStyle/>
        <a:p>
          <a:endParaRPr lang="en-US"/>
        </a:p>
      </dgm:t>
    </dgm:pt>
    <dgm:pt modelId="{83EE1041-ADC1-4C8F-9E05-96A2C46D16B3}" type="sibTrans" cxnId="{1C90A5FF-E203-4D32-BB7E-BCE20A8459BA}">
      <dgm:prSet/>
      <dgm:spPr/>
      <dgm:t>
        <a:bodyPr/>
        <a:lstStyle/>
        <a:p>
          <a:endParaRPr lang="en-US"/>
        </a:p>
      </dgm:t>
    </dgm:pt>
    <dgm:pt modelId="{BCD3256B-0136-4D1B-8151-FFBE8E515CFC}" type="pres">
      <dgm:prSet presAssocID="{7C59B2A5-75C0-4F33-917E-48CB68DC0F0C}" presName="root" presStyleCnt="0">
        <dgm:presLayoutVars>
          <dgm:dir/>
          <dgm:resizeHandles val="exact"/>
        </dgm:presLayoutVars>
      </dgm:prSet>
      <dgm:spPr/>
    </dgm:pt>
    <dgm:pt modelId="{8C114ADA-C171-4E60-9368-30F3DAED609A}" type="pres">
      <dgm:prSet presAssocID="{DDE39C33-3134-4EB8-B871-A84FAE5D66C2}" presName="compNode" presStyleCnt="0"/>
      <dgm:spPr/>
    </dgm:pt>
    <dgm:pt modelId="{6A5346FD-6BAE-47CC-8746-448D9460D989}" type="pres">
      <dgm:prSet presAssocID="{DDE39C33-3134-4EB8-B871-A84FAE5D66C2}" presName="bgRect" presStyleLbl="bgShp" presStyleIdx="0" presStyleCnt="4"/>
      <dgm:spPr/>
    </dgm:pt>
    <dgm:pt modelId="{C8D3C809-2A2E-4DC9-BD2B-B2CD3EE5834C}" type="pres">
      <dgm:prSet presAssocID="{DDE39C33-3134-4EB8-B871-A84FAE5D66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32ACAF25-AEC3-4E76-8E73-BA4E4841F112}" type="pres">
      <dgm:prSet presAssocID="{DDE39C33-3134-4EB8-B871-A84FAE5D66C2}" presName="spaceRect" presStyleCnt="0"/>
      <dgm:spPr/>
    </dgm:pt>
    <dgm:pt modelId="{CB948BAB-4E29-42EE-B920-0E7F80C706B6}" type="pres">
      <dgm:prSet presAssocID="{DDE39C33-3134-4EB8-B871-A84FAE5D66C2}" presName="parTx" presStyleLbl="revTx" presStyleIdx="0" presStyleCnt="5">
        <dgm:presLayoutVars>
          <dgm:chMax val="0"/>
          <dgm:chPref val="0"/>
        </dgm:presLayoutVars>
      </dgm:prSet>
      <dgm:spPr/>
    </dgm:pt>
    <dgm:pt modelId="{647D9121-8047-4859-A0DB-B02D67A378E0}" type="pres">
      <dgm:prSet presAssocID="{A8587987-28DE-498F-8CA8-3568733CFC2C}" presName="sibTrans" presStyleCnt="0"/>
      <dgm:spPr/>
    </dgm:pt>
    <dgm:pt modelId="{44D3AC57-A697-45E9-BCE1-8CA06A22DA6A}" type="pres">
      <dgm:prSet presAssocID="{14E5D182-4298-4AA4-A980-9A1CED7970A0}" presName="compNode" presStyleCnt="0"/>
      <dgm:spPr/>
    </dgm:pt>
    <dgm:pt modelId="{E7BC30F3-A651-4E6E-8D41-E9BE61FE5BB2}" type="pres">
      <dgm:prSet presAssocID="{14E5D182-4298-4AA4-A980-9A1CED7970A0}" presName="bgRect" presStyleLbl="bgShp" presStyleIdx="1" presStyleCnt="4"/>
      <dgm:spPr/>
    </dgm:pt>
    <dgm:pt modelId="{CEC5BAEF-6919-4253-84C5-42FACEC48B6A}" type="pres">
      <dgm:prSet presAssocID="{14E5D182-4298-4AA4-A980-9A1CED7970A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E9EEECF-AA45-4513-9C98-2374C92E3CA2}" type="pres">
      <dgm:prSet presAssocID="{14E5D182-4298-4AA4-A980-9A1CED7970A0}" presName="spaceRect" presStyleCnt="0"/>
      <dgm:spPr/>
    </dgm:pt>
    <dgm:pt modelId="{E9262A1A-1F0C-4329-A52D-7A72AEA572CD}" type="pres">
      <dgm:prSet presAssocID="{14E5D182-4298-4AA4-A980-9A1CED7970A0}" presName="parTx" presStyleLbl="revTx" presStyleIdx="1" presStyleCnt="5">
        <dgm:presLayoutVars>
          <dgm:chMax val="0"/>
          <dgm:chPref val="0"/>
        </dgm:presLayoutVars>
      </dgm:prSet>
      <dgm:spPr/>
    </dgm:pt>
    <dgm:pt modelId="{D749C700-8DA2-4146-BC12-17BB68DBC352}" type="pres">
      <dgm:prSet presAssocID="{3FA209B5-5CBE-40D3-BA31-238F37E664C5}" presName="sibTrans" presStyleCnt="0"/>
      <dgm:spPr/>
    </dgm:pt>
    <dgm:pt modelId="{C197509C-FC59-4409-A792-360D3BF36CD3}" type="pres">
      <dgm:prSet presAssocID="{53699C79-55F6-4DA5-8076-13F43187327D}" presName="compNode" presStyleCnt="0"/>
      <dgm:spPr/>
    </dgm:pt>
    <dgm:pt modelId="{4E869390-13F1-423F-BD7D-F036AF979A92}" type="pres">
      <dgm:prSet presAssocID="{53699C79-55F6-4DA5-8076-13F43187327D}" presName="bgRect" presStyleLbl="bgShp" presStyleIdx="2" presStyleCnt="4"/>
      <dgm:spPr/>
    </dgm:pt>
    <dgm:pt modelId="{A30BDC1D-1012-4DD4-993E-B3C0B9EF1BA6}" type="pres">
      <dgm:prSet presAssocID="{53699C79-55F6-4DA5-8076-13F4318732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4567CD1-C260-4BF6-B4EF-D75ADC94A01A}" type="pres">
      <dgm:prSet presAssocID="{53699C79-55F6-4DA5-8076-13F43187327D}" presName="spaceRect" presStyleCnt="0"/>
      <dgm:spPr/>
    </dgm:pt>
    <dgm:pt modelId="{70C13955-33D1-4594-A0A5-D5764C0ED2B6}" type="pres">
      <dgm:prSet presAssocID="{53699C79-55F6-4DA5-8076-13F43187327D}" presName="parTx" presStyleLbl="revTx" presStyleIdx="2" presStyleCnt="5">
        <dgm:presLayoutVars>
          <dgm:chMax val="0"/>
          <dgm:chPref val="0"/>
        </dgm:presLayoutVars>
      </dgm:prSet>
      <dgm:spPr/>
    </dgm:pt>
    <dgm:pt modelId="{8500E231-C2C2-4703-A2DD-8A86B8DF1DCA}" type="pres">
      <dgm:prSet presAssocID="{68DF13B2-AECE-4CA3-AE95-4F66BC09FE29}" presName="sibTrans" presStyleCnt="0"/>
      <dgm:spPr/>
    </dgm:pt>
    <dgm:pt modelId="{0B2B9527-01E7-4BF7-B2F5-705BBD4CA2CE}" type="pres">
      <dgm:prSet presAssocID="{620EA832-5F69-45D2-A218-380E8087EF89}" presName="compNode" presStyleCnt="0"/>
      <dgm:spPr/>
    </dgm:pt>
    <dgm:pt modelId="{36F14AC8-8FE0-43B4-B607-A69AD5BE00BF}" type="pres">
      <dgm:prSet presAssocID="{620EA832-5F69-45D2-A218-380E8087EF89}" presName="bgRect" presStyleLbl="bgShp" presStyleIdx="3" presStyleCnt="4"/>
      <dgm:spPr/>
    </dgm:pt>
    <dgm:pt modelId="{3AD7372B-D630-48E9-8E79-90B63113F89F}" type="pres">
      <dgm:prSet presAssocID="{620EA832-5F69-45D2-A218-380E8087EF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C7A3A90-A01D-4A7F-8545-0AC19930CD47}" type="pres">
      <dgm:prSet presAssocID="{620EA832-5F69-45D2-A218-380E8087EF89}" presName="spaceRect" presStyleCnt="0"/>
      <dgm:spPr/>
    </dgm:pt>
    <dgm:pt modelId="{AE213159-C42B-49F5-A0FB-6D6FC3AE5DFE}" type="pres">
      <dgm:prSet presAssocID="{620EA832-5F69-45D2-A218-380E8087EF89}" presName="parTx" presStyleLbl="revTx" presStyleIdx="3" presStyleCnt="5">
        <dgm:presLayoutVars>
          <dgm:chMax val="0"/>
          <dgm:chPref val="0"/>
        </dgm:presLayoutVars>
      </dgm:prSet>
      <dgm:spPr/>
    </dgm:pt>
    <dgm:pt modelId="{4B1B1C3D-74F7-4212-9EBC-AB477559982E}" type="pres">
      <dgm:prSet presAssocID="{620EA832-5F69-45D2-A218-380E8087EF89}" presName="desTx" presStyleLbl="revTx" presStyleIdx="4" presStyleCnt="5">
        <dgm:presLayoutVars/>
      </dgm:prSet>
      <dgm:spPr/>
    </dgm:pt>
  </dgm:ptLst>
  <dgm:cxnLst>
    <dgm:cxn modelId="{0EBFDE09-8115-4C65-AE40-C2ACF6BB1AF8}" type="presOf" srcId="{53699C79-55F6-4DA5-8076-13F43187327D}" destId="{70C13955-33D1-4594-A0A5-D5764C0ED2B6}" srcOrd="0" destOrd="0" presId="urn:microsoft.com/office/officeart/2018/2/layout/IconVerticalSolidList"/>
    <dgm:cxn modelId="{0B4A680E-7747-4452-BF82-B2DD3407C5E7}" srcId="{7C59B2A5-75C0-4F33-917E-48CB68DC0F0C}" destId="{53699C79-55F6-4DA5-8076-13F43187327D}" srcOrd="2" destOrd="0" parTransId="{CAA4B86C-E048-4E39-A3C1-4E405D7537A4}" sibTransId="{68DF13B2-AECE-4CA3-AE95-4F66BC09FE29}"/>
    <dgm:cxn modelId="{28D1AC14-5B95-49CE-A468-56DAEE62025A}" srcId="{7C59B2A5-75C0-4F33-917E-48CB68DC0F0C}" destId="{DDE39C33-3134-4EB8-B871-A84FAE5D66C2}" srcOrd="0" destOrd="0" parTransId="{BD157CDA-96FA-47FF-99E4-00F119FBC4F6}" sibTransId="{A8587987-28DE-498F-8CA8-3568733CFC2C}"/>
    <dgm:cxn modelId="{6F25DD28-46BE-4466-AFD7-09542B4FD6F4}" type="presOf" srcId="{7C59B2A5-75C0-4F33-917E-48CB68DC0F0C}" destId="{BCD3256B-0136-4D1B-8151-FFBE8E515CFC}" srcOrd="0" destOrd="0" presId="urn:microsoft.com/office/officeart/2018/2/layout/IconVerticalSolidList"/>
    <dgm:cxn modelId="{55A0BD43-9073-4CF7-82BF-BAE3D9CBB7A0}" srcId="{620EA832-5F69-45D2-A218-380E8087EF89}" destId="{DDDF98EB-F672-47D3-A760-1867CCB71593}" srcOrd="0" destOrd="0" parTransId="{37EC2EE6-DC20-437F-9B4E-A19B9AF5A21C}" sibTransId="{38DC4952-3642-4A3B-8B34-7D712E2CF733}"/>
    <dgm:cxn modelId="{A7E40E4C-7B3F-4288-996F-FD8E830E5C64}" type="presOf" srcId="{14E5D182-4298-4AA4-A980-9A1CED7970A0}" destId="{E9262A1A-1F0C-4329-A52D-7A72AEA572CD}" srcOrd="0" destOrd="0" presId="urn:microsoft.com/office/officeart/2018/2/layout/IconVerticalSolidList"/>
    <dgm:cxn modelId="{DD80AC56-B2E3-4E95-BD57-4715771EB4E9}" srcId="{7C59B2A5-75C0-4F33-917E-48CB68DC0F0C}" destId="{14E5D182-4298-4AA4-A980-9A1CED7970A0}" srcOrd="1" destOrd="0" parTransId="{7BE78584-9B63-41F4-9242-760D6FFA2F72}" sibTransId="{3FA209B5-5CBE-40D3-BA31-238F37E664C5}"/>
    <dgm:cxn modelId="{5850379D-8142-45B6-95E4-5B2B7FC48213}" type="presOf" srcId="{DDDF98EB-F672-47D3-A760-1867CCB71593}" destId="{4B1B1C3D-74F7-4212-9EBC-AB477559982E}" srcOrd="0" destOrd="0" presId="urn:microsoft.com/office/officeart/2018/2/layout/IconVerticalSolidList"/>
    <dgm:cxn modelId="{5B781CAE-6AAC-4C89-BC01-8631FEB31CBE}" srcId="{7C59B2A5-75C0-4F33-917E-48CB68DC0F0C}" destId="{620EA832-5F69-45D2-A218-380E8087EF89}" srcOrd="3" destOrd="0" parTransId="{C87C793B-EC99-4D54-AD1C-816568E96EA2}" sibTransId="{2D78620E-D00C-453C-B6B8-A17B4361D1BE}"/>
    <dgm:cxn modelId="{27B9A3D9-2663-4D8D-8C0F-75765B9FDA58}" type="presOf" srcId="{DDE39C33-3134-4EB8-B871-A84FAE5D66C2}" destId="{CB948BAB-4E29-42EE-B920-0E7F80C706B6}" srcOrd="0" destOrd="0" presId="urn:microsoft.com/office/officeart/2018/2/layout/IconVerticalSolidList"/>
    <dgm:cxn modelId="{6943C4DE-9E73-4798-B03C-2B4866934320}" type="presOf" srcId="{620EA832-5F69-45D2-A218-380E8087EF89}" destId="{AE213159-C42B-49F5-A0FB-6D6FC3AE5DFE}" srcOrd="0" destOrd="0" presId="urn:microsoft.com/office/officeart/2018/2/layout/IconVerticalSolidList"/>
    <dgm:cxn modelId="{85D77DF2-8137-4886-9317-0B886682C150}" type="presOf" srcId="{C583045D-2035-4317-B256-78A024581330}" destId="{4B1B1C3D-74F7-4212-9EBC-AB477559982E}" srcOrd="0" destOrd="1" presId="urn:microsoft.com/office/officeart/2018/2/layout/IconVerticalSolidList"/>
    <dgm:cxn modelId="{1C90A5FF-E203-4D32-BB7E-BCE20A8459BA}" srcId="{620EA832-5F69-45D2-A218-380E8087EF89}" destId="{C583045D-2035-4317-B256-78A024581330}" srcOrd="1" destOrd="0" parTransId="{E6F048BE-D0C8-4E01-A915-6320DFA1C33E}" sibTransId="{83EE1041-ADC1-4C8F-9E05-96A2C46D16B3}"/>
    <dgm:cxn modelId="{3F62CC41-DA4E-4E50-96CC-ECBC034980A1}" type="presParOf" srcId="{BCD3256B-0136-4D1B-8151-FFBE8E515CFC}" destId="{8C114ADA-C171-4E60-9368-30F3DAED609A}" srcOrd="0" destOrd="0" presId="urn:microsoft.com/office/officeart/2018/2/layout/IconVerticalSolidList"/>
    <dgm:cxn modelId="{393DFF2E-FF6D-4AA6-B123-E60601EDF3C8}" type="presParOf" srcId="{8C114ADA-C171-4E60-9368-30F3DAED609A}" destId="{6A5346FD-6BAE-47CC-8746-448D9460D989}" srcOrd="0" destOrd="0" presId="urn:microsoft.com/office/officeart/2018/2/layout/IconVerticalSolidList"/>
    <dgm:cxn modelId="{6AA7BEED-0205-4F58-9678-0AC213E65A7B}" type="presParOf" srcId="{8C114ADA-C171-4E60-9368-30F3DAED609A}" destId="{C8D3C809-2A2E-4DC9-BD2B-B2CD3EE5834C}" srcOrd="1" destOrd="0" presId="urn:microsoft.com/office/officeart/2018/2/layout/IconVerticalSolidList"/>
    <dgm:cxn modelId="{2C3DC8D4-3913-4802-BFC4-254E3D8486DC}" type="presParOf" srcId="{8C114ADA-C171-4E60-9368-30F3DAED609A}" destId="{32ACAF25-AEC3-4E76-8E73-BA4E4841F112}" srcOrd="2" destOrd="0" presId="urn:microsoft.com/office/officeart/2018/2/layout/IconVerticalSolidList"/>
    <dgm:cxn modelId="{5DD6688A-6BBF-4FE9-B088-521F34DC4D61}" type="presParOf" srcId="{8C114ADA-C171-4E60-9368-30F3DAED609A}" destId="{CB948BAB-4E29-42EE-B920-0E7F80C706B6}" srcOrd="3" destOrd="0" presId="urn:microsoft.com/office/officeart/2018/2/layout/IconVerticalSolidList"/>
    <dgm:cxn modelId="{7179906B-E279-4763-9601-81A7356AF33C}" type="presParOf" srcId="{BCD3256B-0136-4D1B-8151-FFBE8E515CFC}" destId="{647D9121-8047-4859-A0DB-B02D67A378E0}" srcOrd="1" destOrd="0" presId="urn:microsoft.com/office/officeart/2018/2/layout/IconVerticalSolidList"/>
    <dgm:cxn modelId="{9FB6BE81-B07D-4C56-8C8A-2B458018DFD6}" type="presParOf" srcId="{BCD3256B-0136-4D1B-8151-FFBE8E515CFC}" destId="{44D3AC57-A697-45E9-BCE1-8CA06A22DA6A}" srcOrd="2" destOrd="0" presId="urn:microsoft.com/office/officeart/2018/2/layout/IconVerticalSolidList"/>
    <dgm:cxn modelId="{91318EB8-8746-421A-B8EA-6799A98AB434}" type="presParOf" srcId="{44D3AC57-A697-45E9-BCE1-8CA06A22DA6A}" destId="{E7BC30F3-A651-4E6E-8D41-E9BE61FE5BB2}" srcOrd="0" destOrd="0" presId="urn:microsoft.com/office/officeart/2018/2/layout/IconVerticalSolidList"/>
    <dgm:cxn modelId="{9626D6A4-AE5A-41C4-ADE0-DD7EB68D6D8C}" type="presParOf" srcId="{44D3AC57-A697-45E9-BCE1-8CA06A22DA6A}" destId="{CEC5BAEF-6919-4253-84C5-42FACEC48B6A}" srcOrd="1" destOrd="0" presId="urn:microsoft.com/office/officeart/2018/2/layout/IconVerticalSolidList"/>
    <dgm:cxn modelId="{E9539E0E-E92A-4AE4-BB4C-B73B4DDA97C6}" type="presParOf" srcId="{44D3AC57-A697-45E9-BCE1-8CA06A22DA6A}" destId="{BE9EEECF-AA45-4513-9C98-2374C92E3CA2}" srcOrd="2" destOrd="0" presId="urn:microsoft.com/office/officeart/2018/2/layout/IconVerticalSolidList"/>
    <dgm:cxn modelId="{8FDE1455-3FE1-4653-B56F-3C7FA36A1ED4}" type="presParOf" srcId="{44D3AC57-A697-45E9-BCE1-8CA06A22DA6A}" destId="{E9262A1A-1F0C-4329-A52D-7A72AEA572CD}" srcOrd="3" destOrd="0" presId="urn:microsoft.com/office/officeart/2018/2/layout/IconVerticalSolidList"/>
    <dgm:cxn modelId="{5A35095A-6245-4C07-A792-C5E8DF99D107}" type="presParOf" srcId="{BCD3256B-0136-4D1B-8151-FFBE8E515CFC}" destId="{D749C700-8DA2-4146-BC12-17BB68DBC352}" srcOrd="3" destOrd="0" presId="urn:microsoft.com/office/officeart/2018/2/layout/IconVerticalSolidList"/>
    <dgm:cxn modelId="{D6D78B03-CDBF-4DAE-A394-503CA00FEEB0}" type="presParOf" srcId="{BCD3256B-0136-4D1B-8151-FFBE8E515CFC}" destId="{C197509C-FC59-4409-A792-360D3BF36CD3}" srcOrd="4" destOrd="0" presId="urn:microsoft.com/office/officeart/2018/2/layout/IconVerticalSolidList"/>
    <dgm:cxn modelId="{262D7A71-ABF5-4CAE-AAC8-F7DB2C904A60}" type="presParOf" srcId="{C197509C-FC59-4409-A792-360D3BF36CD3}" destId="{4E869390-13F1-423F-BD7D-F036AF979A92}" srcOrd="0" destOrd="0" presId="urn:microsoft.com/office/officeart/2018/2/layout/IconVerticalSolidList"/>
    <dgm:cxn modelId="{9B517E8B-F08C-441B-AC9D-6186D7166655}" type="presParOf" srcId="{C197509C-FC59-4409-A792-360D3BF36CD3}" destId="{A30BDC1D-1012-4DD4-993E-B3C0B9EF1BA6}" srcOrd="1" destOrd="0" presId="urn:microsoft.com/office/officeart/2018/2/layout/IconVerticalSolidList"/>
    <dgm:cxn modelId="{D6FCEDD2-F350-4A3F-82AB-07436314AFB1}" type="presParOf" srcId="{C197509C-FC59-4409-A792-360D3BF36CD3}" destId="{D4567CD1-C260-4BF6-B4EF-D75ADC94A01A}" srcOrd="2" destOrd="0" presId="urn:microsoft.com/office/officeart/2018/2/layout/IconVerticalSolidList"/>
    <dgm:cxn modelId="{854CB019-2867-46A4-BA17-14594F77444B}" type="presParOf" srcId="{C197509C-FC59-4409-A792-360D3BF36CD3}" destId="{70C13955-33D1-4594-A0A5-D5764C0ED2B6}" srcOrd="3" destOrd="0" presId="urn:microsoft.com/office/officeart/2018/2/layout/IconVerticalSolidList"/>
    <dgm:cxn modelId="{63531389-4C2B-40AF-A0E2-6FF5D3CBD6CB}" type="presParOf" srcId="{BCD3256B-0136-4D1B-8151-FFBE8E515CFC}" destId="{8500E231-C2C2-4703-A2DD-8A86B8DF1DCA}" srcOrd="5" destOrd="0" presId="urn:microsoft.com/office/officeart/2018/2/layout/IconVerticalSolidList"/>
    <dgm:cxn modelId="{BBC21287-57F4-4B2D-8EA7-BBCFC22C07F8}" type="presParOf" srcId="{BCD3256B-0136-4D1B-8151-FFBE8E515CFC}" destId="{0B2B9527-01E7-4BF7-B2F5-705BBD4CA2CE}" srcOrd="6" destOrd="0" presId="urn:microsoft.com/office/officeart/2018/2/layout/IconVerticalSolidList"/>
    <dgm:cxn modelId="{A473534C-EAC5-42FD-8EF3-5887A634FCDA}" type="presParOf" srcId="{0B2B9527-01E7-4BF7-B2F5-705BBD4CA2CE}" destId="{36F14AC8-8FE0-43B4-B607-A69AD5BE00BF}" srcOrd="0" destOrd="0" presId="urn:microsoft.com/office/officeart/2018/2/layout/IconVerticalSolidList"/>
    <dgm:cxn modelId="{0EA2DC7C-0AE3-467A-A82C-5078CD647329}" type="presParOf" srcId="{0B2B9527-01E7-4BF7-B2F5-705BBD4CA2CE}" destId="{3AD7372B-D630-48E9-8E79-90B63113F89F}" srcOrd="1" destOrd="0" presId="urn:microsoft.com/office/officeart/2018/2/layout/IconVerticalSolidList"/>
    <dgm:cxn modelId="{062819D7-6325-4CF2-A29F-F7CAB615F598}" type="presParOf" srcId="{0B2B9527-01E7-4BF7-B2F5-705BBD4CA2CE}" destId="{2C7A3A90-A01D-4A7F-8545-0AC19930CD47}" srcOrd="2" destOrd="0" presId="urn:microsoft.com/office/officeart/2018/2/layout/IconVerticalSolidList"/>
    <dgm:cxn modelId="{8748B1EC-F2E6-46BD-A579-8D7C28FFE634}" type="presParOf" srcId="{0B2B9527-01E7-4BF7-B2F5-705BBD4CA2CE}" destId="{AE213159-C42B-49F5-A0FB-6D6FC3AE5DFE}" srcOrd="3" destOrd="0" presId="urn:microsoft.com/office/officeart/2018/2/layout/IconVerticalSolidList"/>
    <dgm:cxn modelId="{9CF4F6AA-BD84-454B-8BCF-5F3E45F30069}" type="presParOf" srcId="{0B2B9527-01E7-4BF7-B2F5-705BBD4CA2CE}" destId="{4B1B1C3D-74F7-4212-9EBC-AB477559982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265D2-8970-4B84-9D90-C1196981829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B69441-3BEB-40D9-BA06-5E6C683FFDC7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546333-DA72-45A6-8100-62DEABA65CCC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Short for Adaptive Boosting.</a:t>
          </a:r>
        </a:p>
      </dsp:txBody>
      <dsp:txXfrm>
        <a:off x="1172126" y="1727046"/>
        <a:ext cx="2114937" cy="897246"/>
      </dsp:txXfrm>
    </dsp:sp>
    <dsp:sp modelId="{758401D8-C14D-4E84-8FA3-B0BAB4DD7A37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E7EB7-C1E4-49B9-AECF-1A79DA2C5D9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DBC19-E09E-4565-841B-286A59D11859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machine learning meta-algorithm used to improve the performance of other algorithms.</a:t>
          </a:r>
        </a:p>
      </dsp:txBody>
      <dsp:txXfrm>
        <a:off x="4745088" y="1727046"/>
        <a:ext cx="2114937" cy="897246"/>
      </dsp:txXfrm>
    </dsp:sp>
    <dsp:sp modelId="{356B482D-01E4-4225-9155-46B37067C983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A6083-D402-4BE9-AFFF-EB72860B98CB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0AD7F-F605-4C06-9392-BE896F47BA72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Works by combining multiple weak classifiers to create a strong classifier.</a:t>
          </a:r>
        </a:p>
      </dsp:txBody>
      <dsp:txXfrm>
        <a:off x="8318049" y="1727046"/>
        <a:ext cx="2114937" cy="897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E7F2BD-2484-4111-8D7A-453FD2B7F362}">
      <dsp:nvSpPr>
        <dsp:cNvPr id="0" name=""/>
        <dsp:cNvSpPr/>
      </dsp:nvSpPr>
      <dsp:spPr>
        <a:xfrm>
          <a:off x="0" y="2125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61406F-82F4-48B5-BB61-7FD07168CB7E}">
      <dsp:nvSpPr>
        <dsp:cNvPr id="0" name=""/>
        <dsp:cNvSpPr/>
      </dsp:nvSpPr>
      <dsp:spPr>
        <a:xfrm>
          <a:off x="0" y="2125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Boosting</a:t>
          </a:r>
          <a:endParaRPr lang="en-US" sz="2500" kern="1200"/>
        </a:p>
      </dsp:txBody>
      <dsp:txXfrm>
        <a:off x="0" y="2125"/>
        <a:ext cx="10515600" cy="724715"/>
      </dsp:txXfrm>
    </dsp:sp>
    <dsp:sp modelId="{2957E354-B54B-4B1B-9FA2-B997BB09B091}">
      <dsp:nvSpPr>
        <dsp:cNvPr id="0" name=""/>
        <dsp:cNvSpPr/>
      </dsp:nvSpPr>
      <dsp:spPr>
        <a:xfrm>
          <a:off x="0" y="726840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40342D-7815-4627-998C-D8E8481D34F8}">
      <dsp:nvSpPr>
        <dsp:cNvPr id="0" name=""/>
        <dsp:cNvSpPr/>
      </dsp:nvSpPr>
      <dsp:spPr>
        <a:xfrm>
          <a:off x="0" y="726840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Technique to convert weak learners to strong ones.</a:t>
          </a:r>
          <a:endParaRPr lang="en-US" sz="2500" kern="1200" dirty="0"/>
        </a:p>
      </dsp:txBody>
      <dsp:txXfrm>
        <a:off x="0" y="726840"/>
        <a:ext cx="10515600" cy="724715"/>
      </dsp:txXfrm>
    </dsp:sp>
    <dsp:sp modelId="{63E66457-7897-4EE9-B40D-705BF27EC8A0}">
      <dsp:nvSpPr>
        <dsp:cNvPr id="0" name=""/>
        <dsp:cNvSpPr/>
      </dsp:nvSpPr>
      <dsp:spPr>
        <a:xfrm>
          <a:off x="0" y="1451556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5C417A-A72C-4B74-9F70-B559A2FCCB23}">
      <dsp:nvSpPr>
        <dsp:cNvPr id="0" name=""/>
        <dsp:cNvSpPr/>
      </dsp:nvSpPr>
      <dsp:spPr>
        <a:xfrm>
          <a:off x="0" y="1451556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Sequentially applies the weak learner on modified versions of the data.</a:t>
          </a:r>
          <a:endParaRPr lang="en-US" sz="2500" kern="1200" dirty="0"/>
        </a:p>
      </dsp:txBody>
      <dsp:txXfrm>
        <a:off x="0" y="1451556"/>
        <a:ext cx="10515600" cy="724715"/>
      </dsp:txXfrm>
    </dsp:sp>
    <dsp:sp modelId="{825CA83A-4B10-4A3B-B370-9FE445973717}">
      <dsp:nvSpPr>
        <dsp:cNvPr id="0" name=""/>
        <dsp:cNvSpPr/>
      </dsp:nvSpPr>
      <dsp:spPr>
        <a:xfrm>
          <a:off x="0" y="2176271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96329-C5F2-4B69-BAA5-95FEB021EA57}">
      <dsp:nvSpPr>
        <dsp:cNvPr id="0" name=""/>
        <dsp:cNvSpPr/>
      </dsp:nvSpPr>
      <dsp:spPr>
        <a:xfrm>
          <a:off x="0" y="2176271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Weak Learners</a:t>
          </a:r>
          <a:endParaRPr lang="en-US" sz="2500" kern="1200"/>
        </a:p>
      </dsp:txBody>
      <dsp:txXfrm>
        <a:off x="0" y="2176271"/>
        <a:ext cx="10515600" cy="724715"/>
      </dsp:txXfrm>
    </dsp:sp>
    <dsp:sp modelId="{CCF05A00-F854-428D-A789-4E366E781756}">
      <dsp:nvSpPr>
        <dsp:cNvPr id="0" name=""/>
        <dsp:cNvSpPr/>
      </dsp:nvSpPr>
      <dsp:spPr>
        <a:xfrm>
          <a:off x="0" y="2900987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23B928-3630-4F68-92B4-0F4C465A2BA3}">
      <dsp:nvSpPr>
        <dsp:cNvPr id="0" name=""/>
        <dsp:cNvSpPr/>
      </dsp:nvSpPr>
      <dsp:spPr>
        <a:xfrm>
          <a:off x="0" y="2900987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Classifiers that perform slightly better than random guessing.</a:t>
          </a:r>
          <a:endParaRPr lang="en-US" sz="2500" kern="1200" dirty="0"/>
        </a:p>
      </dsp:txBody>
      <dsp:txXfrm>
        <a:off x="0" y="2900987"/>
        <a:ext cx="10515600" cy="724715"/>
      </dsp:txXfrm>
    </dsp:sp>
    <dsp:sp modelId="{E168A31B-8F53-4123-A813-EBFD8F4CD7CF}">
      <dsp:nvSpPr>
        <dsp:cNvPr id="0" name=""/>
        <dsp:cNvSpPr/>
      </dsp:nvSpPr>
      <dsp:spPr>
        <a:xfrm>
          <a:off x="0" y="3625703"/>
          <a:ext cx="10515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263E-9CA7-4274-AE1C-83776ACDAB85}">
      <dsp:nvSpPr>
        <dsp:cNvPr id="0" name=""/>
        <dsp:cNvSpPr/>
      </dsp:nvSpPr>
      <dsp:spPr>
        <a:xfrm>
          <a:off x="0" y="3625703"/>
          <a:ext cx="10515600" cy="7247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	Examples: Decision stumps, small decision trees.</a:t>
          </a:r>
          <a:endParaRPr lang="en-US" sz="2500" kern="1200" dirty="0"/>
        </a:p>
      </dsp:txBody>
      <dsp:txXfrm>
        <a:off x="0" y="3625703"/>
        <a:ext cx="10515600" cy="7247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4E3A3-2234-47C4-B5CB-8C5085160868}">
      <dsp:nvSpPr>
        <dsp:cNvPr id="0" name=""/>
        <dsp:cNvSpPr/>
      </dsp:nvSpPr>
      <dsp:spPr>
        <a:xfrm>
          <a:off x="10777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Initialize Weights</a:t>
          </a:r>
          <a:endParaRPr lang="en-US" sz="1400" kern="1200"/>
        </a:p>
      </dsp:txBody>
      <dsp:txXfrm>
        <a:off x="172127" y="870267"/>
        <a:ext cx="1470079" cy="537833"/>
      </dsp:txXfrm>
    </dsp:sp>
    <dsp:sp modelId="{451EFD6D-76D3-49FA-BF0D-4A8BD9CA46BE}">
      <dsp:nvSpPr>
        <dsp:cNvPr id="0" name=""/>
        <dsp:cNvSpPr/>
      </dsp:nvSpPr>
      <dsp:spPr>
        <a:xfrm>
          <a:off x="10777" y="1408101"/>
          <a:ext cx="1631429" cy="20729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All training examples start with equal weights.</a:t>
          </a:r>
          <a:endParaRPr lang="en-US" sz="1100" kern="1200"/>
        </a:p>
      </dsp:txBody>
      <dsp:txXfrm>
        <a:off x="10777" y="1408101"/>
        <a:ext cx="1631429" cy="2072968"/>
      </dsp:txXfrm>
    </dsp:sp>
    <dsp:sp modelId="{4FE0F309-12AF-427B-942B-A99CFE12673D}">
      <dsp:nvSpPr>
        <dsp:cNvPr id="0" name=""/>
        <dsp:cNvSpPr/>
      </dsp:nvSpPr>
      <dsp:spPr>
        <a:xfrm>
          <a:off x="1751030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Train Weak Learner</a:t>
          </a:r>
          <a:endParaRPr lang="en-US" sz="1400" kern="1200"/>
        </a:p>
      </dsp:txBody>
      <dsp:txXfrm>
        <a:off x="1912380" y="870267"/>
        <a:ext cx="1470079" cy="537833"/>
      </dsp:txXfrm>
    </dsp:sp>
    <dsp:sp modelId="{C35000AB-F636-4C82-AB30-51CA1A820394}">
      <dsp:nvSpPr>
        <dsp:cNvPr id="0" name=""/>
        <dsp:cNvSpPr/>
      </dsp:nvSpPr>
      <dsp:spPr>
        <a:xfrm>
          <a:off x="1751030" y="1408101"/>
          <a:ext cx="1631429" cy="20729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Fit a weak learner to the training data.</a:t>
          </a:r>
          <a:endParaRPr lang="en-US" sz="1100" kern="1200"/>
        </a:p>
      </dsp:txBody>
      <dsp:txXfrm>
        <a:off x="1751030" y="1408101"/>
        <a:ext cx="1631429" cy="2072968"/>
      </dsp:txXfrm>
    </dsp:sp>
    <dsp:sp modelId="{DF234F2D-6EF3-400B-86E7-6B6684A73D9C}">
      <dsp:nvSpPr>
        <dsp:cNvPr id="0" name=""/>
        <dsp:cNvSpPr/>
      </dsp:nvSpPr>
      <dsp:spPr>
        <a:xfrm>
          <a:off x="3491283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Calculate Error</a:t>
          </a:r>
          <a:endParaRPr lang="en-US" sz="1400" kern="1200"/>
        </a:p>
      </dsp:txBody>
      <dsp:txXfrm>
        <a:off x="3652633" y="870267"/>
        <a:ext cx="1470079" cy="537833"/>
      </dsp:txXfrm>
    </dsp:sp>
    <dsp:sp modelId="{7CCCFD72-97BA-4387-A964-837AB0582A88}">
      <dsp:nvSpPr>
        <dsp:cNvPr id="0" name=""/>
        <dsp:cNvSpPr/>
      </dsp:nvSpPr>
      <dsp:spPr>
        <a:xfrm>
          <a:off x="3491283" y="1408101"/>
          <a:ext cx="1631429" cy="20729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Evaluate the weak learner’s performance and calculate the error.</a:t>
          </a:r>
          <a:endParaRPr lang="en-US" sz="1100" kern="1200"/>
        </a:p>
      </dsp:txBody>
      <dsp:txXfrm>
        <a:off x="3491283" y="1408101"/>
        <a:ext cx="1631429" cy="2072968"/>
      </dsp:txXfrm>
    </dsp:sp>
    <dsp:sp modelId="{F9BA29FD-099F-43CB-9467-1CC6FEA986EA}">
      <dsp:nvSpPr>
        <dsp:cNvPr id="0" name=""/>
        <dsp:cNvSpPr/>
      </dsp:nvSpPr>
      <dsp:spPr>
        <a:xfrm>
          <a:off x="5231536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Update Weights</a:t>
          </a:r>
          <a:endParaRPr lang="en-US" sz="1400" kern="1200"/>
        </a:p>
      </dsp:txBody>
      <dsp:txXfrm>
        <a:off x="5392886" y="870267"/>
        <a:ext cx="1470079" cy="537833"/>
      </dsp:txXfrm>
    </dsp:sp>
    <dsp:sp modelId="{C9A0B745-83A0-4C59-8033-3135FCEDD9EA}">
      <dsp:nvSpPr>
        <dsp:cNvPr id="0" name=""/>
        <dsp:cNvSpPr/>
      </dsp:nvSpPr>
      <dsp:spPr>
        <a:xfrm>
          <a:off x="5231536" y="1408101"/>
          <a:ext cx="1631429" cy="20729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Increase weights of incorrectly classified examples, decrease weights of correctly classified examples.</a:t>
          </a:r>
          <a:endParaRPr lang="en-US" sz="1100" kern="1200"/>
        </a:p>
      </dsp:txBody>
      <dsp:txXfrm>
        <a:off x="5231536" y="1408101"/>
        <a:ext cx="1631429" cy="2072968"/>
      </dsp:txXfrm>
    </dsp:sp>
    <dsp:sp modelId="{F9674D5C-DDE4-40D8-A546-DA3D6FB1D263}">
      <dsp:nvSpPr>
        <dsp:cNvPr id="0" name=""/>
        <dsp:cNvSpPr/>
      </dsp:nvSpPr>
      <dsp:spPr>
        <a:xfrm>
          <a:off x="6971789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Repeat</a:t>
          </a:r>
          <a:endParaRPr lang="en-US" sz="1400" kern="1200"/>
        </a:p>
      </dsp:txBody>
      <dsp:txXfrm>
        <a:off x="7133139" y="870267"/>
        <a:ext cx="1470079" cy="537833"/>
      </dsp:txXfrm>
    </dsp:sp>
    <dsp:sp modelId="{44ECE193-5A4F-42CC-9920-F1A4B72A9C38}">
      <dsp:nvSpPr>
        <dsp:cNvPr id="0" name=""/>
        <dsp:cNvSpPr/>
      </dsp:nvSpPr>
      <dsp:spPr>
        <a:xfrm>
          <a:off x="6971789" y="1408101"/>
          <a:ext cx="1631429" cy="2072968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Iterate steps 2-4 for a predefined number of rounds or until a desired error rate is achieved.</a:t>
          </a:r>
          <a:endParaRPr lang="en-US" sz="1100" kern="1200"/>
        </a:p>
      </dsp:txBody>
      <dsp:txXfrm>
        <a:off x="6971789" y="1408101"/>
        <a:ext cx="1631429" cy="2072968"/>
      </dsp:txXfrm>
    </dsp:sp>
    <dsp:sp modelId="{51997F96-4256-431C-B313-1ECC3133A403}">
      <dsp:nvSpPr>
        <dsp:cNvPr id="0" name=""/>
        <dsp:cNvSpPr/>
      </dsp:nvSpPr>
      <dsp:spPr>
        <a:xfrm>
          <a:off x="8712043" y="870267"/>
          <a:ext cx="1792779" cy="537833"/>
        </a:xfrm>
        <a:prstGeom prst="chevron">
          <a:avLst>
            <a:gd name="adj" fmla="val 3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08" tIns="66408" rIns="66408" bIns="6640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Combine Weak Learners</a:t>
          </a:r>
          <a:endParaRPr lang="en-US" sz="1400" kern="1200"/>
        </a:p>
      </dsp:txBody>
      <dsp:txXfrm>
        <a:off x="8873393" y="870267"/>
        <a:ext cx="1470079" cy="537833"/>
      </dsp:txXfrm>
    </dsp:sp>
    <dsp:sp modelId="{D508729F-0EA5-4B86-A9B4-6CA7216F9470}">
      <dsp:nvSpPr>
        <dsp:cNvPr id="0" name=""/>
        <dsp:cNvSpPr/>
      </dsp:nvSpPr>
      <dsp:spPr>
        <a:xfrm>
          <a:off x="8712043" y="1408101"/>
          <a:ext cx="1631429" cy="20729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919" tIns="128919" rIns="128919" bIns="25783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Combine all weak learners into a final strong classifier.</a:t>
          </a:r>
          <a:endParaRPr lang="en-US" sz="1100" kern="1200"/>
        </a:p>
      </dsp:txBody>
      <dsp:txXfrm>
        <a:off x="8712043" y="1408101"/>
        <a:ext cx="1631429" cy="20729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BD4A6C-6DD8-45A2-BDD8-A723620EB79F}">
      <dsp:nvSpPr>
        <dsp:cNvPr id="0" name=""/>
        <dsp:cNvSpPr/>
      </dsp:nvSpPr>
      <dsp:spPr>
        <a:xfrm>
          <a:off x="3082131" y="0"/>
          <a:ext cx="4351338" cy="4351338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06072B0-5FEF-4B30-9CF6-E0A10E8AA89A}">
      <dsp:nvSpPr>
        <dsp:cNvPr id="0" name=""/>
        <dsp:cNvSpPr/>
      </dsp:nvSpPr>
      <dsp:spPr>
        <a:xfrm>
          <a:off x="3364967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Robust to overfitting.</a:t>
          </a:r>
          <a:endParaRPr lang="en-US" sz="2000" kern="1200"/>
        </a:p>
      </dsp:txBody>
      <dsp:txXfrm>
        <a:off x="3449933" y="367802"/>
        <a:ext cx="1570603" cy="1570603"/>
      </dsp:txXfrm>
    </dsp:sp>
    <dsp:sp modelId="{573C0F20-E711-4D1C-9028-FB42484D61A8}">
      <dsp:nvSpPr>
        <dsp:cNvPr id="0" name=""/>
        <dsp:cNvSpPr/>
      </dsp:nvSpPr>
      <dsp:spPr>
        <a:xfrm>
          <a:off x="5410096" y="282836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Simple to implement.</a:t>
          </a:r>
          <a:endParaRPr lang="en-US" sz="2000" kern="1200"/>
        </a:p>
      </dsp:txBody>
      <dsp:txXfrm>
        <a:off x="5495062" y="367802"/>
        <a:ext cx="1570603" cy="1570603"/>
      </dsp:txXfrm>
    </dsp:sp>
    <dsp:sp modelId="{8C735A83-EF60-46E7-810E-383AF4131FAB}">
      <dsp:nvSpPr>
        <dsp:cNvPr id="0" name=""/>
        <dsp:cNvSpPr/>
      </dsp:nvSpPr>
      <dsp:spPr>
        <a:xfrm>
          <a:off x="3364967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Works well with a variety of classifiers.</a:t>
          </a:r>
          <a:endParaRPr lang="en-US" sz="2000" kern="1200"/>
        </a:p>
      </dsp:txBody>
      <dsp:txXfrm>
        <a:off x="3449933" y="2412931"/>
        <a:ext cx="1570603" cy="1570603"/>
      </dsp:txXfrm>
    </dsp:sp>
    <dsp:sp modelId="{2B632E86-3CDA-4AC6-9B95-6E1332A53AEA}">
      <dsp:nvSpPr>
        <dsp:cNvPr id="0" name=""/>
        <dsp:cNvSpPr/>
      </dsp:nvSpPr>
      <dsp:spPr>
        <a:xfrm>
          <a:off x="5410096" y="2327965"/>
          <a:ext cx="1740535" cy="17405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/>
            <a:t>Efficient: Focuses on hard-to-classify examples. </a:t>
          </a:r>
          <a:endParaRPr lang="en-US" sz="2000" kern="1200"/>
        </a:p>
      </dsp:txBody>
      <dsp:txXfrm>
        <a:off x="5495062" y="2412931"/>
        <a:ext cx="1570603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C89A49-52F3-49FE-BDFC-E69741019809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D1C02-FF79-4802-BD8F-7F4A7E9B7252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24502-F570-434C-8A1F-FFBC705F8E5E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Sensitive to noisy data and outliers.</a:t>
          </a:r>
          <a:endParaRPr lang="en-US" sz="2500" kern="1200"/>
        </a:p>
      </dsp:txBody>
      <dsp:txXfrm>
        <a:off x="1819120" y="673"/>
        <a:ext cx="4545103" cy="1574995"/>
      </dsp:txXfrm>
    </dsp:sp>
    <dsp:sp modelId="{8D71E7F2-3E15-43D1-9171-6A5D3FBAB845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A2C9B8-6CCC-4DAB-BF25-1C624E98BF9F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A503A-8473-4330-A90F-2C9774D621C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Performance depends on the choice of weak learners.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2C737A3-3DBF-46BC-B6CA-6A8B98A2F347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F7FA3C-1612-4833-A9C3-80EACBC402C2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910EB-541F-4331-A30C-57B508B5A69B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Can be slower compared to other algorithms due to sequential nature. 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F6711B-ECDC-44F7-8844-3A989A6EDF2F}">
      <dsp:nvSpPr>
        <dsp:cNvPr id="0" name=""/>
        <dsp:cNvSpPr/>
      </dsp:nvSpPr>
      <dsp:spPr>
        <a:xfrm>
          <a:off x="425195" y="0"/>
          <a:ext cx="5513832" cy="5513832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092FBA-B979-490E-A213-6AD1A2926D5E}">
      <dsp:nvSpPr>
        <dsp:cNvPr id="0" name=""/>
        <dsp:cNvSpPr/>
      </dsp:nvSpPr>
      <dsp:spPr>
        <a:xfrm>
          <a:off x="949010" y="523814"/>
          <a:ext cx="2150394" cy="215039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Face detection</a:t>
          </a:r>
          <a:endParaRPr lang="en-US" sz="2600" kern="1200"/>
        </a:p>
      </dsp:txBody>
      <dsp:txXfrm>
        <a:off x="1053984" y="628788"/>
        <a:ext cx="1940446" cy="1940446"/>
      </dsp:txXfrm>
    </dsp:sp>
    <dsp:sp modelId="{FB51B86F-596B-44B4-8478-77E9C2285E3F}">
      <dsp:nvSpPr>
        <dsp:cNvPr id="0" name=""/>
        <dsp:cNvSpPr/>
      </dsp:nvSpPr>
      <dsp:spPr>
        <a:xfrm>
          <a:off x="3264819" y="523814"/>
          <a:ext cx="2150394" cy="215039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Text classification</a:t>
          </a:r>
          <a:endParaRPr lang="en-US" sz="2600" kern="1200"/>
        </a:p>
      </dsp:txBody>
      <dsp:txXfrm>
        <a:off x="3369793" y="628788"/>
        <a:ext cx="1940446" cy="1940446"/>
      </dsp:txXfrm>
    </dsp:sp>
    <dsp:sp modelId="{B5F3171F-9F02-4AB5-B869-ACEC25F9A5A1}">
      <dsp:nvSpPr>
        <dsp:cNvPr id="0" name=""/>
        <dsp:cNvSpPr/>
      </dsp:nvSpPr>
      <dsp:spPr>
        <a:xfrm>
          <a:off x="949010" y="2839623"/>
          <a:ext cx="2150394" cy="215039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Customer churn prediction</a:t>
          </a:r>
          <a:endParaRPr lang="en-US" sz="2600" kern="1200"/>
        </a:p>
      </dsp:txBody>
      <dsp:txXfrm>
        <a:off x="1053984" y="2944597"/>
        <a:ext cx="1940446" cy="1940446"/>
      </dsp:txXfrm>
    </dsp:sp>
    <dsp:sp modelId="{E75BF1E6-71AC-4953-BE57-ECC7AA7CC038}">
      <dsp:nvSpPr>
        <dsp:cNvPr id="0" name=""/>
        <dsp:cNvSpPr/>
      </dsp:nvSpPr>
      <dsp:spPr>
        <a:xfrm>
          <a:off x="3264819" y="2839623"/>
          <a:ext cx="2150394" cy="215039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0" i="0" kern="1200" baseline="0"/>
            <a:t>Medical diagnosis </a:t>
          </a:r>
          <a:endParaRPr lang="en-US" sz="2600" kern="1200"/>
        </a:p>
      </dsp:txBody>
      <dsp:txXfrm>
        <a:off x="3369793" y="2944597"/>
        <a:ext cx="1940446" cy="194044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346FD-6BAE-47CC-8746-448D9460D989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D3C809-2A2E-4DC9-BD2B-B2CD3EE5834C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48BAB-4E29-42EE-B920-0E7F80C706B6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AdaBoost is a powerful ensemble technique.</a:t>
          </a:r>
          <a:endParaRPr lang="en-US" sz="2200" kern="1200"/>
        </a:p>
      </dsp:txBody>
      <dsp:txXfrm>
        <a:off x="1339618" y="2288"/>
        <a:ext cx="5024605" cy="1159843"/>
      </dsp:txXfrm>
    </dsp:sp>
    <dsp:sp modelId="{E7BC30F3-A651-4E6E-8D41-E9BE61FE5BB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5BAEF-6919-4253-84C5-42FACEC48B6A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62A1A-1F0C-4329-A52D-7A72AEA572CD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Effective for various machine learning tasks.</a:t>
          </a:r>
          <a:endParaRPr lang="en-US" sz="2200" kern="1200"/>
        </a:p>
      </dsp:txBody>
      <dsp:txXfrm>
        <a:off x="1339618" y="1452092"/>
        <a:ext cx="5024605" cy="1159843"/>
      </dsp:txXfrm>
    </dsp:sp>
    <dsp:sp modelId="{4E869390-13F1-423F-BD7D-F036AF979A92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0BDC1D-1012-4DD4-993E-B3C0B9EF1BA6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C13955-33D1-4594-A0A5-D5764C0ED2B6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Enhances the performance of weak learners.</a:t>
          </a:r>
          <a:endParaRPr lang="en-US" sz="2200" kern="1200"/>
        </a:p>
      </dsp:txBody>
      <dsp:txXfrm>
        <a:off x="1339618" y="2901896"/>
        <a:ext cx="5024605" cy="1159843"/>
      </dsp:txXfrm>
    </dsp:sp>
    <dsp:sp modelId="{36F14AC8-8FE0-43B4-B607-A69AD5BE00BF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7372B-D630-48E9-8E79-90B63113F89F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13159-C42B-49F5-A0FB-6D6FC3AE5DFE}">
      <dsp:nvSpPr>
        <dsp:cNvPr id="0" name=""/>
        <dsp:cNvSpPr/>
      </dsp:nvSpPr>
      <dsp:spPr>
        <a:xfrm>
          <a:off x="1339618" y="4351700"/>
          <a:ext cx="2863900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Future Directions</a:t>
          </a:r>
          <a:endParaRPr lang="en-US" sz="2200" kern="1200"/>
        </a:p>
      </dsp:txBody>
      <dsp:txXfrm>
        <a:off x="1339618" y="4351700"/>
        <a:ext cx="2863900" cy="1159843"/>
      </dsp:txXfrm>
    </dsp:sp>
    <dsp:sp modelId="{4B1B1C3D-74F7-4212-9EBC-AB477559982E}">
      <dsp:nvSpPr>
        <dsp:cNvPr id="0" name=""/>
        <dsp:cNvSpPr/>
      </dsp:nvSpPr>
      <dsp:spPr>
        <a:xfrm>
          <a:off x="4203519" y="4351700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Integration with deep learning.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Advanced variants and improvements.</a:t>
          </a:r>
          <a:endParaRPr lang="en-US" sz="1400" kern="1200"/>
        </a:p>
      </dsp:txBody>
      <dsp:txXfrm>
        <a:off x="4203519" y="4351700"/>
        <a:ext cx="2160704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CF36E-EED4-CD36-B22F-D0886440A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0EA01-459B-73E9-7B1D-5D0DC132A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6BB13-151C-5DF2-B593-7715E4DF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4C132-B280-334B-B229-792E90F5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0E48-CAC2-758A-61A0-9C871D4EA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7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3C12-7F9A-F0FB-D8DC-24787263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D52C8-D3AD-2C84-1972-9D8A7CCBF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33D40-C9DB-3DF0-CF75-6AA245391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DFE48-FCD9-0094-D794-1491F0B1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AFD4-2759-800E-F4A9-FC0DDBC1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4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92B7F8-53E3-745E-E581-D0A169BDD1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D697-2006-7E79-5014-47AD44337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2094B9-4824-7BC9-D8D8-12852234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4093-36F3-9D84-A301-E4665DDA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6F6D-9742-E6F9-7D19-A6BB9759F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8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1235-41CF-E7E8-6460-2FA4B72C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38623-6A95-57A6-AF17-84C927FA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962ED-0009-0970-D344-CF858DBBF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8CD77-A7E5-EEBC-F11E-52874279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77F96-6028-8154-542E-62238505A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37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380-871A-1F39-EE2F-CBDE08B53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23590-1E41-9EE3-F145-1C3BC0B77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2BB16-0F82-8217-5305-A3FDE14E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6D8D-B8E3-2DDF-78B7-1CC7D8082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7496B-8472-0523-3E6E-E468F3E9F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3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5A00D-1037-C472-7849-DB10398F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535F6-81B6-7398-06EF-A36C984A7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205848-3D3A-69C0-6076-D61D5C81A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37B0A-7CC8-03F7-4070-45FB282A0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913C7-6E32-F435-B000-E095663B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2FD4D-841C-6F4B-641B-4628E845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9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B8F96-3D5B-A34F-A050-0180E2D26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6549-90E1-0F01-DE2C-C03F6DF33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4B54B-1443-F29E-B961-B3FEC65AD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16F74-88DB-2629-CE93-3641E527D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E4ADD-DB2A-8FF0-855A-D7BB088D3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9E4730-83F0-3722-B0F0-21424286B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1D67B3-BCB4-9EA7-EF1E-2372560AC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2F304F-4002-A181-73E2-253AF8031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662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0B5F-A85F-AABA-3A49-AF9745C9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7E59B4-6E40-7B59-964C-8E8DB91A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787DD-F159-1960-90C9-EE04D4C8E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EEEFA-F0AF-217F-89BE-2BA23616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67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F4510E-AAE2-9675-2EF7-708D3FC2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DF53CB-9F48-A59B-5A6E-630BD4F4D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83458-7E59-34A1-47F9-64775699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30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9ECD4-4C89-87EB-3C8E-8EE8E7B4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058A6-61AE-8264-242C-AC4B5C348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E0BCD-AB60-FEFE-B305-006ADBFA2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ECC84-90AD-409A-366C-5435889BA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4972A-8298-2A71-E134-438F7FE3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D7D7-580B-BAE4-3AA5-0F3F6A1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2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38EE3-FE7A-E77E-AFAC-95DE53F5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F64BF-84FB-4F6C-8C59-5AF3288B56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AA0FE-D0F9-B1BF-BCB3-A5E8E7274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0864B-5210-A1A9-059F-B04667E0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76C57-D35C-DB66-E00D-D8A108C1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43FD3-4005-D903-2651-B19993B67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47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70A1BC-3707-2798-74DD-EDBBA367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89632-3360-E7BD-7F96-1D7B54C7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F5C67-500B-D41E-0195-7854AB85C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7D774-C2D7-4528-87F4-EE0A46D1C6D6}" type="datetimeFigureOut">
              <a:rPr lang="en-US" smtClean="0"/>
              <a:t>6/22/2024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ED9E-709C-0901-3889-A21D4B408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B916E-F94B-961C-22FC-3B954982A7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4582A6-E39F-4AB9-9F9F-AD4C2BC8F5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57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B67AFA-9821-BD79-88DF-8BBCC9EC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5031" y="1380754"/>
            <a:ext cx="5561938" cy="2513516"/>
          </a:xfrm>
        </p:spPr>
        <p:txBody>
          <a:bodyPr>
            <a:normAutofit/>
          </a:bodyPr>
          <a:lstStyle/>
          <a:p>
            <a:r>
              <a:rPr lang="en-US" dirty="0"/>
              <a:t>AdaBoost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FDE48-0D23-C17D-0FC8-B0E90284C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5031" y="4076802"/>
            <a:ext cx="5561938" cy="1534587"/>
          </a:xfrm>
        </p:spPr>
        <p:txBody>
          <a:bodyPr>
            <a:normAutofit/>
          </a:bodyPr>
          <a:lstStyle/>
          <a:p>
            <a:r>
              <a:rPr lang="en-US" dirty="0"/>
              <a:t>A Comprehensive Guide to Adaptive Boosting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15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844AD-0EE4-13DB-E6DF-D589C3DF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 sz="3100" b="1">
                <a:solidFill>
                  <a:srgbClr val="FFFFFF"/>
                </a:solidFill>
              </a:rPr>
              <a:t>What is AdaBoost?</a:t>
            </a:r>
            <a:br>
              <a:rPr lang="en-US" sz="3100" b="1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A70C8D1-2D70-A844-405A-A6CD1EFEE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75394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586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4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DEDF8E-CE36-4BC6-92D1-4810BD8B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Key Concepts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D5B7EDD-6277-1A4C-AE9C-65E9D43CF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33579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5437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1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C2B4F-E92F-94FA-2AB0-7792B58F9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How AdaBoost Works</a:t>
            </a:r>
          </a:p>
        </p:txBody>
      </p:sp>
      <p:sp>
        <p:nvSpPr>
          <p:cNvPr id="27" name="Rectangle: Rounded Corners 23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Rectangle 4">
            <a:extLst>
              <a:ext uri="{FF2B5EF4-FFF2-40B4-BE49-F238E27FC236}">
                <a16:creationId xmlns:a16="http://schemas.microsoft.com/office/drawing/2014/main" id="{C56D6FC3-9DD8-A9BC-9DF8-91102E47F3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867265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742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38259-FC53-6568-4671-6EFB3C210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VISUALISATION</a:t>
            </a:r>
          </a:p>
        </p:txBody>
      </p:sp>
      <p:pic>
        <p:nvPicPr>
          <p:cNvPr id="5" name="Content Placeholder 4" descr="A diagram of a classifier&#10;&#10;Description automatically generated">
            <a:extLst>
              <a:ext uri="{FF2B5EF4-FFF2-40B4-BE49-F238E27FC236}">
                <a16:creationId xmlns:a16="http://schemas.microsoft.com/office/drawing/2014/main" id="{4115736C-5AF0-D8D7-29C1-2F4CBE9E3F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18"/>
          <a:stretch/>
        </p:blipFill>
        <p:spPr>
          <a:xfrm>
            <a:off x="2138658" y="1845426"/>
            <a:ext cx="7911631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83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3E28-FDA9-2917-7D86-9C6B88C0A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Advantages of AdaBoost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52F5093-C591-88FE-9E19-B97F62F77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5198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5087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D7FFF0-B5EE-ED06-0AC2-6BC599977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Disadvantages of AdaBoost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E74A4D6-6CFF-C1E1-4DFF-CBDF123B7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949025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335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D3E131-1D7E-96FA-5A0F-A587857F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Applications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D0C3091-DFA2-D77C-643A-254973B4AB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727530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9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0932E9-F929-0502-B986-7AA31593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3" name="Rectangle 1">
            <a:extLst>
              <a:ext uri="{FF2B5EF4-FFF2-40B4-BE49-F238E27FC236}">
                <a16:creationId xmlns:a16="http://schemas.microsoft.com/office/drawing/2014/main" id="{032CED59-5BD6-9683-D25E-655521A9A7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574839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0856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278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AdaBoost Algorithm</vt:lpstr>
      <vt:lpstr>What is AdaBoost? </vt:lpstr>
      <vt:lpstr>Key Concepts</vt:lpstr>
      <vt:lpstr>How AdaBoost Works</vt:lpstr>
      <vt:lpstr>VISUALISATION</vt:lpstr>
      <vt:lpstr>Advantages of AdaBoost</vt:lpstr>
      <vt:lpstr>Disadvantages of AdaBoost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AdaBoost Algorithm</dc:title>
  <dc:creator>Bakthavatchalam, Sharath Kumar</dc:creator>
  <cp:lastModifiedBy>Bakthavatchalam, Sharath Kumar</cp:lastModifiedBy>
  <cp:revision>1</cp:revision>
  <dcterms:created xsi:type="dcterms:W3CDTF">2024-06-20T02:24:43Z</dcterms:created>
  <dcterms:modified xsi:type="dcterms:W3CDTF">2024-06-22T12:11:55Z</dcterms:modified>
</cp:coreProperties>
</file>