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9" r:id="rId5"/>
    <p:sldId id="262" r:id="rId6"/>
    <p:sldId id="261" r:id="rId7"/>
    <p:sldId id="260" r:id="rId8"/>
    <p:sldId id="263" r:id="rId9"/>
    <p:sldId id="264" r:id="rId10"/>
    <p:sldId id="266" r:id="rId11"/>
    <p:sldId id="268" r:id="rId12"/>
    <p:sldId id="269" r:id="rId13"/>
    <p:sldId id="267"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60" userDrawn="1">
          <p15:clr>
            <a:srgbClr val="A4A3A4"/>
          </p15:clr>
        </p15:guide>
        <p15:guide id="3" orient="horz" pos="1680" userDrawn="1">
          <p15:clr>
            <a:srgbClr val="A4A3A4"/>
          </p15:clr>
        </p15:guide>
        <p15:guide id="4" pos="7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DCD0"/>
    <a:srgbClr val="8ED6B8"/>
    <a:srgbClr val="81C1A7"/>
    <a:srgbClr val="1FB781"/>
    <a:srgbClr val="FFAA65"/>
    <a:srgbClr val="23BB7F"/>
    <a:srgbClr val="2EB87F"/>
    <a:srgbClr val="B055BB"/>
    <a:srgbClr val="0A18A3"/>
    <a:srgbClr val="2C39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varScale="1">
        <p:scale>
          <a:sx n="67" d="100"/>
          <a:sy n="67" d="100"/>
        </p:scale>
        <p:origin x="644" y="44"/>
      </p:cViewPr>
      <p:guideLst>
        <p:guide orient="horz" pos="3336"/>
        <p:guide pos="360"/>
        <p:guide orient="horz" pos="1680"/>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emf"/><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emf"/><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31445678-5922-0D9E-6854-34CDDF535B9A}"/>
              </a:ext>
              <a:ext uri="{C183D7F6-B498-43B3-948B-1728B52AA6E4}">
                <adec:decorative xmlns:adec="http://schemas.microsoft.com/office/drawing/2017/decorative" val="1"/>
              </a:ext>
            </a:extLst>
          </p:cNvPr>
          <p:cNvGrpSpPr/>
          <p:nvPr userDrawn="1"/>
        </p:nvGrpSpPr>
        <p:grpSpPr>
          <a:xfrm>
            <a:off x="6350" y="1460413"/>
            <a:ext cx="12185650" cy="5364163"/>
            <a:chOff x="6350" y="1460413"/>
            <a:chExt cx="12185650" cy="5364163"/>
          </a:xfrm>
        </p:grpSpPr>
        <p:pic>
          <p:nvPicPr>
            <p:cNvPr id="55" name="Picture 54">
              <a:extLst>
                <a:ext uri="{FF2B5EF4-FFF2-40B4-BE49-F238E27FC236}">
                  <a16:creationId xmlns:a16="http://schemas.microsoft.com/office/drawing/2014/main" id="{EFBB3930-65BE-C67D-75F8-C29BCAC0BCF7}"/>
                </a:ext>
              </a:extLst>
            </p:cNvPr>
            <p:cNvPicPr>
              <a:picLocks noChangeAspect="1"/>
            </p:cNvPicPr>
            <p:nvPr userDrawn="1"/>
          </p:nvPicPr>
          <p:blipFill>
            <a:blip r:embed="rId2"/>
            <a:stretch>
              <a:fillRect/>
            </a:stretch>
          </p:blipFill>
          <p:spPr>
            <a:xfrm>
              <a:off x="6350" y="1460413"/>
              <a:ext cx="12185650" cy="4523556"/>
            </a:xfrm>
            <a:prstGeom prst="rect">
              <a:avLst/>
            </a:prstGeom>
          </p:spPr>
        </p:pic>
        <p:pic>
          <p:nvPicPr>
            <p:cNvPr id="20" name="Picture 19">
              <a:extLst>
                <a:ext uri="{FF2B5EF4-FFF2-40B4-BE49-F238E27FC236}">
                  <a16:creationId xmlns:a16="http://schemas.microsoft.com/office/drawing/2014/main" id="{266A9694-6EC0-EF34-47E7-7D6882C86446}"/>
                </a:ext>
              </a:extLst>
            </p:cNvPr>
            <p:cNvPicPr>
              <a:picLocks noChangeAspect="1"/>
            </p:cNvPicPr>
            <p:nvPr userDrawn="1"/>
          </p:nvPicPr>
          <p:blipFill rotWithShape="1">
            <a:blip r:embed="rId3"/>
            <a:srcRect r="2854"/>
            <a:stretch/>
          </p:blipFill>
          <p:spPr>
            <a:xfrm>
              <a:off x="1385366" y="1933400"/>
              <a:ext cx="10800284" cy="4891176"/>
            </a:xfrm>
            <a:prstGeom prst="rect">
              <a:avLst/>
            </a:prstGeom>
          </p:spPr>
        </p:pic>
      </p:grpSp>
      <p:sp>
        <p:nvSpPr>
          <p:cNvPr id="2" name="Title 1">
            <a:extLst>
              <a:ext uri="{FF2B5EF4-FFF2-40B4-BE49-F238E27FC236}">
                <a16:creationId xmlns:a16="http://schemas.microsoft.com/office/drawing/2014/main" id="{F7286A7E-ECC6-8B64-7478-CBE43FBDAAAA}"/>
              </a:ext>
              <a:ext uri="{C183D7F6-B498-43B3-948B-1728B52AA6E4}">
                <adec:decorative xmlns:adec="http://schemas.microsoft.com/office/drawing/2017/decorative" val="0"/>
              </a:ext>
            </a:extLst>
          </p:cNvPr>
          <p:cNvSpPr>
            <a:spLocks noGrp="1"/>
          </p:cNvSpPr>
          <p:nvPr userDrawn="1">
            <p:ph type="title" hasCustomPrompt="1"/>
          </p:nvPr>
        </p:nvSpPr>
        <p:spPr>
          <a:xfrm>
            <a:off x="838200" y="311861"/>
            <a:ext cx="10515600" cy="958251"/>
          </a:xfrm>
        </p:spPr>
        <p:txBody>
          <a:bodyPr>
            <a:normAutofit/>
          </a:bodyPr>
          <a:lstStyle>
            <a:lvl1pPr algn="ctr">
              <a:defRPr sz="6000" b="1" cap="all" baseline="0"/>
            </a:lvl1pPr>
          </a:lstStyle>
          <a:p>
            <a:r>
              <a:rPr lang="en-US" noProof="0" dirty="0"/>
              <a:t>Add title here</a:t>
            </a:r>
          </a:p>
        </p:txBody>
      </p:sp>
      <p:sp>
        <p:nvSpPr>
          <p:cNvPr id="5" name="Text Placeholder 5">
            <a:extLst>
              <a:ext uri="{FF2B5EF4-FFF2-40B4-BE49-F238E27FC236}">
                <a16:creationId xmlns:a16="http://schemas.microsoft.com/office/drawing/2014/main" id="{6C5FDC83-F05F-E2CC-B26D-0B062CC49973}"/>
              </a:ext>
            </a:extLst>
          </p:cNvPr>
          <p:cNvSpPr>
            <a:spLocks noGrp="1"/>
          </p:cNvSpPr>
          <p:nvPr>
            <p:ph type="body" sz="quarter" idx="51" hasCustomPrompt="1"/>
          </p:nvPr>
        </p:nvSpPr>
        <p:spPr>
          <a:xfrm>
            <a:off x="679175" y="3754892"/>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2" name="Text Placeholder 97">
            <a:extLst>
              <a:ext uri="{FF2B5EF4-FFF2-40B4-BE49-F238E27FC236}">
                <a16:creationId xmlns:a16="http://schemas.microsoft.com/office/drawing/2014/main" id="{9A27C53F-0D89-34D4-E4E8-175EBF1A1B73}"/>
              </a:ext>
            </a:extLst>
          </p:cNvPr>
          <p:cNvSpPr>
            <a:spLocks noGrp="1"/>
          </p:cNvSpPr>
          <p:nvPr userDrawn="1">
            <p:ph type="body" sz="quarter" idx="37" hasCustomPrompt="1"/>
          </p:nvPr>
        </p:nvSpPr>
        <p:spPr>
          <a:xfrm>
            <a:off x="390035" y="3477320"/>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86" name="Text Placeholder 61">
            <a:extLst>
              <a:ext uri="{FF2B5EF4-FFF2-40B4-BE49-F238E27FC236}">
                <a16:creationId xmlns:a16="http://schemas.microsoft.com/office/drawing/2014/main" id="{D33323FB-3657-DBF3-C660-8E53E914CD76}"/>
              </a:ext>
            </a:extLst>
          </p:cNvPr>
          <p:cNvSpPr>
            <a:spLocks noGrp="1"/>
          </p:cNvSpPr>
          <p:nvPr userDrawn="1">
            <p:ph type="body" sz="quarter" idx="23" hasCustomPrompt="1"/>
          </p:nvPr>
        </p:nvSpPr>
        <p:spPr>
          <a:xfrm>
            <a:off x="847719" y="4379822"/>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87" name="Text Placeholder 63">
            <a:extLst>
              <a:ext uri="{FF2B5EF4-FFF2-40B4-BE49-F238E27FC236}">
                <a16:creationId xmlns:a16="http://schemas.microsoft.com/office/drawing/2014/main" id="{EFB7B0D0-66A4-7017-E2C8-BFD66BD3AE13}"/>
              </a:ext>
            </a:extLst>
          </p:cNvPr>
          <p:cNvSpPr>
            <a:spLocks noGrp="1"/>
          </p:cNvSpPr>
          <p:nvPr userDrawn="1">
            <p:ph type="body" sz="quarter" idx="24" hasCustomPrompt="1"/>
          </p:nvPr>
        </p:nvSpPr>
        <p:spPr>
          <a:xfrm>
            <a:off x="847719" y="486750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6" name="Text Placeholder 5">
            <a:extLst>
              <a:ext uri="{FF2B5EF4-FFF2-40B4-BE49-F238E27FC236}">
                <a16:creationId xmlns:a16="http://schemas.microsoft.com/office/drawing/2014/main" id="{4642DFC3-40E7-73B0-2933-4E601A023BFC}"/>
              </a:ext>
            </a:extLst>
          </p:cNvPr>
          <p:cNvSpPr>
            <a:spLocks noGrp="1"/>
          </p:cNvSpPr>
          <p:nvPr userDrawn="1">
            <p:ph type="body" sz="quarter" idx="43" hasCustomPrompt="1"/>
          </p:nvPr>
        </p:nvSpPr>
        <p:spPr>
          <a:xfrm>
            <a:off x="1986839" y="1689617"/>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62" name="Text Placeholder 61">
            <a:extLst>
              <a:ext uri="{FF2B5EF4-FFF2-40B4-BE49-F238E27FC236}">
                <a16:creationId xmlns:a16="http://schemas.microsoft.com/office/drawing/2014/main" id="{ACF76DF4-511E-BCAD-24AA-1917D1893186}"/>
              </a:ext>
            </a:extLst>
          </p:cNvPr>
          <p:cNvSpPr>
            <a:spLocks noGrp="1"/>
          </p:cNvSpPr>
          <p:nvPr userDrawn="1">
            <p:ph type="body" sz="quarter" idx="11" hasCustomPrompt="1"/>
          </p:nvPr>
        </p:nvSpPr>
        <p:spPr>
          <a:xfrm>
            <a:off x="2156264" y="2304732"/>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64" name="Text Placeholder 63">
            <a:extLst>
              <a:ext uri="{FF2B5EF4-FFF2-40B4-BE49-F238E27FC236}">
                <a16:creationId xmlns:a16="http://schemas.microsoft.com/office/drawing/2014/main" id="{0844B068-8969-6321-4DD3-4767642367E2}"/>
              </a:ext>
            </a:extLst>
          </p:cNvPr>
          <p:cNvSpPr>
            <a:spLocks noGrp="1"/>
          </p:cNvSpPr>
          <p:nvPr userDrawn="1">
            <p:ph type="body" sz="quarter" idx="12" hasCustomPrompt="1"/>
          </p:nvPr>
        </p:nvSpPr>
        <p:spPr>
          <a:xfrm>
            <a:off x="2156264" y="279241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99" name="Text Placeholder 97">
            <a:extLst>
              <a:ext uri="{FF2B5EF4-FFF2-40B4-BE49-F238E27FC236}">
                <a16:creationId xmlns:a16="http://schemas.microsoft.com/office/drawing/2014/main" id="{DB29BEEB-8FD5-5346-B82F-8EAB6A747A29}"/>
              </a:ext>
            </a:extLst>
          </p:cNvPr>
          <p:cNvSpPr>
            <a:spLocks noGrp="1"/>
          </p:cNvSpPr>
          <p:nvPr userDrawn="1">
            <p:ph type="body" sz="quarter" idx="35" hasCustomPrompt="1"/>
          </p:nvPr>
        </p:nvSpPr>
        <p:spPr>
          <a:xfrm>
            <a:off x="3280120" y="2964580"/>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66" name="Text Placeholder 5">
            <a:extLst>
              <a:ext uri="{FF2B5EF4-FFF2-40B4-BE49-F238E27FC236}">
                <a16:creationId xmlns:a16="http://schemas.microsoft.com/office/drawing/2014/main" id="{85454582-ABBD-4964-8715-1EF2DFC1686A}"/>
              </a:ext>
            </a:extLst>
          </p:cNvPr>
          <p:cNvSpPr>
            <a:spLocks noGrp="1"/>
          </p:cNvSpPr>
          <p:nvPr>
            <p:ph type="body" sz="quarter" idx="57" hasCustomPrompt="1"/>
          </p:nvPr>
        </p:nvSpPr>
        <p:spPr>
          <a:xfrm>
            <a:off x="4159315" y="2413336"/>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0" name="Text Placeholder 97">
            <a:extLst>
              <a:ext uri="{FF2B5EF4-FFF2-40B4-BE49-F238E27FC236}">
                <a16:creationId xmlns:a16="http://schemas.microsoft.com/office/drawing/2014/main" id="{28877613-41C4-9119-BE28-5CAB258BF276}"/>
              </a:ext>
            </a:extLst>
          </p:cNvPr>
          <p:cNvSpPr>
            <a:spLocks noGrp="1"/>
          </p:cNvSpPr>
          <p:nvPr userDrawn="1">
            <p:ph type="body" sz="quarter" idx="36" hasCustomPrompt="1"/>
          </p:nvPr>
        </p:nvSpPr>
        <p:spPr>
          <a:xfrm>
            <a:off x="5450164" y="2104356"/>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69" name="Text Placeholder 61">
            <a:extLst>
              <a:ext uri="{FF2B5EF4-FFF2-40B4-BE49-F238E27FC236}">
                <a16:creationId xmlns:a16="http://schemas.microsoft.com/office/drawing/2014/main" id="{294539E2-59EE-DB6B-BA2A-518DE97D114B}"/>
              </a:ext>
            </a:extLst>
          </p:cNvPr>
          <p:cNvSpPr>
            <a:spLocks noGrp="1"/>
          </p:cNvSpPr>
          <p:nvPr userDrawn="1">
            <p:ph type="body" sz="quarter" idx="14" hasCustomPrompt="1"/>
          </p:nvPr>
        </p:nvSpPr>
        <p:spPr>
          <a:xfrm>
            <a:off x="4337915" y="3081612"/>
            <a:ext cx="1277962"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70" name="Text Placeholder 63">
            <a:extLst>
              <a:ext uri="{FF2B5EF4-FFF2-40B4-BE49-F238E27FC236}">
                <a16:creationId xmlns:a16="http://schemas.microsoft.com/office/drawing/2014/main" id="{26761B70-9720-A91A-9DE8-C71BB40499A4}"/>
              </a:ext>
            </a:extLst>
          </p:cNvPr>
          <p:cNvSpPr>
            <a:spLocks noGrp="1"/>
          </p:cNvSpPr>
          <p:nvPr userDrawn="1">
            <p:ph type="body" sz="quarter" idx="15" hasCustomPrompt="1"/>
          </p:nvPr>
        </p:nvSpPr>
        <p:spPr>
          <a:xfrm>
            <a:off x="4337915" y="3554052"/>
            <a:ext cx="1277962"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56" name="Text Placeholder 5">
            <a:extLst>
              <a:ext uri="{FF2B5EF4-FFF2-40B4-BE49-F238E27FC236}">
                <a16:creationId xmlns:a16="http://schemas.microsoft.com/office/drawing/2014/main" id="{FCE8B2AA-C2E9-5F8D-0EF1-A36A1966D279}"/>
              </a:ext>
            </a:extLst>
          </p:cNvPr>
          <p:cNvSpPr>
            <a:spLocks noGrp="1"/>
          </p:cNvSpPr>
          <p:nvPr>
            <p:ph type="body" sz="quarter" idx="52" hasCustomPrompt="1"/>
          </p:nvPr>
        </p:nvSpPr>
        <p:spPr>
          <a:xfrm>
            <a:off x="2772029" y="4868331"/>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3" name="Text Placeholder 97">
            <a:extLst>
              <a:ext uri="{FF2B5EF4-FFF2-40B4-BE49-F238E27FC236}">
                <a16:creationId xmlns:a16="http://schemas.microsoft.com/office/drawing/2014/main" id="{616D4056-5F98-5D42-8A8D-08560626E145}"/>
              </a:ext>
            </a:extLst>
          </p:cNvPr>
          <p:cNvSpPr>
            <a:spLocks noGrp="1"/>
          </p:cNvSpPr>
          <p:nvPr userDrawn="1">
            <p:ph type="body" sz="quarter" idx="38" hasCustomPrompt="1"/>
          </p:nvPr>
        </p:nvSpPr>
        <p:spPr>
          <a:xfrm>
            <a:off x="4070799" y="4546839"/>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89" name="Text Placeholder 61">
            <a:extLst>
              <a:ext uri="{FF2B5EF4-FFF2-40B4-BE49-F238E27FC236}">
                <a16:creationId xmlns:a16="http://schemas.microsoft.com/office/drawing/2014/main" id="{4F02E3FC-A398-A3E3-0ECA-A8A1C61ED4DA}"/>
              </a:ext>
            </a:extLst>
          </p:cNvPr>
          <p:cNvSpPr>
            <a:spLocks noGrp="1"/>
          </p:cNvSpPr>
          <p:nvPr userDrawn="1">
            <p:ph type="body" sz="quarter" idx="26" hasCustomPrompt="1"/>
          </p:nvPr>
        </p:nvSpPr>
        <p:spPr>
          <a:xfrm>
            <a:off x="2943701" y="5465548"/>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90" name="Text Placeholder 63">
            <a:extLst>
              <a:ext uri="{FF2B5EF4-FFF2-40B4-BE49-F238E27FC236}">
                <a16:creationId xmlns:a16="http://schemas.microsoft.com/office/drawing/2014/main" id="{AF627030-2DCF-9DA1-DB4E-EC8AA8265BEC}"/>
              </a:ext>
            </a:extLst>
          </p:cNvPr>
          <p:cNvSpPr>
            <a:spLocks noGrp="1"/>
          </p:cNvSpPr>
          <p:nvPr userDrawn="1">
            <p:ph type="body" sz="quarter" idx="27" hasCustomPrompt="1"/>
          </p:nvPr>
        </p:nvSpPr>
        <p:spPr>
          <a:xfrm>
            <a:off x="2943701" y="5953229"/>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57" name="Text Placeholder 5">
            <a:extLst>
              <a:ext uri="{FF2B5EF4-FFF2-40B4-BE49-F238E27FC236}">
                <a16:creationId xmlns:a16="http://schemas.microsoft.com/office/drawing/2014/main" id="{C4AF0805-0FC2-7B09-EA4F-BF7CE80CE69E}"/>
              </a:ext>
            </a:extLst>
          </p:cNvPr>
          <p:cNvSpPr>
            <a:spLocks noGrp="1"/>
          </p:cNvSpPr>
          <p:nvPr>
            <p:ph type="body" sz="quarter" idx="53" hasCustomPrompt="1"/>
          </p:nvPr>
        </p:nvSpPr>
        <p:spPr>
          <a:xfrm>
            <a:off x="5697529" y="4598571"/>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92" name="Text Placeholder 61">
            <a:extLst>
              <a:ext uri="{FF2B5EF4-FFF2-40B4-BE49-F238E27FC236}">
                <a16:creationId xmlns:a16="http://schemas.microsoft.com/office/drawing/2014/main" id="{11CD16D6-010B-3E00-E346-C449BE8A103F}"/>
              </a:ext>
            </a:extLst>
          </p:cNvPr>
          <p:cNvSpPr>
            <a:spLocks noGrp="1"/>
          </p:cNvSpPr>
          <p:nvPr userDrawn="1">
            <p:ph type="body" sz="quarter" idx="29" hasCustomPrompt="1"/>
          </p:nvPr>
        </p:nvSpPr>
        <p:spPr>
          <a:xfrm>
            <a:off x="5840980" y="5211225"/>
            <a:ext cx="1348182"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93" name="Text Placeholder 63">
            <a:extLst>
              <a:ext uri="{FF2B5EF4-FFF2-40B4-BE49-F238E27FC236}">
                <a16:creationId xmlns:a16="http://schemas.microsoft.com/office/drawing/2014/main" id="{60EAE46B-6724-AB6B-191E-6CCB8917DA70}"/>
              </a:ext>
            </a:extLst>
          </p:cNvPr>
          <p:cNvSpPr>
            <a:spLocks noGrp="1"/>
          </p:cNvSpPr>
          <p:nvPr userDrawn="1">
            <p:ph type="body" sz="quarter" idx="30" hasCustomPrompt="1"/>
          </p:nvPr>
        </p:nvSpPr>
        <p:spPr>
          <a:xfrm>
            <a:off x="5840980" y="5698906"/>
            <a:ext cx="1348182"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107" name="Text Placeholder 97">
            <a:extLst>
              <a:ext uri="{FF2B5EF4-FFF2-40B4-BE49-F238E27FC236}">
                <a16:creationId xmlns:a16="http://schemas.microsoft.com/office/drawing/2014/main" id="{C668B3C1-868A-2098-CD67-28AEB3250032}"/>
              </a:ext>
            </a:extLst>
          </p:cNvPr>
          <p:cNvSpPr>
            <a:spLocks noGrp="1"/>
          </p:cNvSpPr>
          <p:nvPr userDrawn="1">
            <p:ph type="body" sz="quarter" idx="42" hasCustomPrompt="1"/>
          </p:nvPr>
        </p:nvSpPr>
        <p:spPr>
          <a:xfrm>
            <a:off x="6971098" y="5809913"/>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65" name="Text Placeholder 5">
            <a:extLst>
              <a:ext uri="{FF2B5EF4-FFF2-40B4-BE49-F238E27FC236}">
                <a16:creationId xmlns:a16="http://schemas.microsoft.com/office/drawing/2014/main" id="{4BB22A85-B877-39A1-C018-64A3FEDCCC68}"/>
              </a:ext>
            </a:extLst>
          </p:cNvPr>
          <p:cNvSpPr>
            <a:spLocks noGrp="1"/>
          </p:cNvSpPr>
          <p:nvPr>
            <p:ph type="body" sz="quarter" idx="56" hasCustomPrompt="1"/>
          </p:nvPr>
        </p:nvSpPr>
        <p:spPr>
          <a:xfrm>
            <a:off x="6456687" y="1620863"/>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72" name="Text Placeholder 61">
            <a:extLst>
              <a:ext uri="{FF2B5EF4-FFF2-40B4-BE49-F238E27FC236}">
                <a16:creationId xmlns:a16="http://schemas.microsoft.com/office/drawing/2014/main" id="{6CEEACE9-8EE4-FC32-AF27-4B73BC93D379}"/>
              </a:ext>
            </a:extLst>
          </p:cNvPr>
          <p:cNvSpPr>
            <a:spLocks noGrp="1"/>
          </p:cNvSpPr>
          <p:nvPr userDrawn="1">
            <p:ph type="body" sz="quarter" idx="17" hasCustomPrompt="1"/>
          </p:nvPr>
        </p:nvSpPr>
        <p:spPr>
          <a:xfrm>
            <a:off x="6631548" y="2244785"/>
            <a:ext cx="1280160"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73" name="Text Placeholder 63">
            <a:extLst>
              <a:ext uri="{FF2B5EF4-FFF2-40B4-BE49-F238E27FC236}">
                <a16:creationId xmlns:a16="http://schemas.microsoft.com/office/drawing/2014/main" id="{BB7F9FF1-7617-3B39-E510-593E236FBA7E}"/>
              </a:ext>
            </a:extLst>
          </p:cNvPr>
          <p:cNvSpPr>
            <a:spLocks noGrp="1"/>
          </p:cNvSpPr>
          <p:nvPr userDrawn="1">
            <p:ph type="body" sz="quarter" idx="18" hasCustomPrompt="1"/>
          </p:nvPr>
        </p:nvSpPr>
        <p:spPr>
          <a:xfrm>
            <a:off x="6631548" y="2717225"/>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104" name="Text Placeholder 97">
            <a:extLst>
              <a:ext uri="{FF2B5EF4-FFF2-40B4-BE49-F238E27FC236}">
                <a16:creationId xmlns:a16="http://schemas.microsoft.com/office/drawing/2014/main" id="{0CD90A5F-4D3D-6BB1-B8CE-765DCC95EC90}"/>
              </a:ext>
            </a:extLst>
          </p:cNvPr>
          <p:cNvSpPr>
            <a:spLocks noGrp="1"/>
          </p:cNvSpPr>
          <p:nvPr userDrawn="1">
            <p:ph type="body" sz="quarter" idx="39" hasCustomPrompt="1"/>
          </p:nvPr>
        </p:nvSpPr>
        <p:spPr>
          <a:xfrm>
            <a:off x="7748705" y="2909287"/>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61" name="Text Placeholder 5">
            <a:extLst>
              <a:ext uri="{FF2B5EF4-FFF2-40B4-BE49-F238E27FC236}">
                <a16:creationId xmlns:a16="http://schemas.microsoft.com/office/drawing/2014/main" id="{82F7A4E9-C42A-A2A2-A151-F766779E3962}"/>
              </a:ext>
            </a:extLst>
          </p:cNvPr>
          <p:cNvSpPr>
            <a:spLocks noGrp="1"/>
          </p:cNvSpPr>
          <p:nvPr>
            <p:ph type="body" sz="quarter" idx="54" hasCustomPrompt="1"/>
          </p:nvPr>
        </p:nvSpPr>
        <p:spPr>
          <a:xfrm>
            <a:off x="8236399" y="4614369"/>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6" name="Text Placeholder 97">
            <a:extLst>
              <a:ext uri="{FF2B5EF4-FFF2-40B4-BE49-F238E27FC236}">
                <a16:creationId xmlns:a16="http://schemas.microsoft.com/office/drawing/2014/main" id="{51E633B7-1E95-92E2-7DDC-9A7B9E70B756}"/>
              </a:ext>
            </a:extLst>
          </p:cNvPr>
          <p:cNvSpPr>
            <a:spLocks noGrp="1"/>
          </p:cNvSpPr>
          <p:nvPr userDrawn="1">
            <p:ph type="body" sz="quarter" idx="41" hasCustomPrompt="1"/>
          </p:nvPr>
        </p:nvSpPr>
        <p:spPr>
          <a:xfrm>
            <a:off x="9479259" y="4328031"/>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95" name="Text Placeholder 61">
            <a:extLst>
              <a:ext uri="{FF2B5EF4-FFF2-40B4-BE49-F238E27FC236}">
                <a16:creationId xmlns:a16="http://schemas.microsoft.com/office/drawing/2014/main" id="{5FCDC069-8B0F-C8F3-14E9-43A09900CB95}"/>
              </a:ext>
            </a:extLst>
          </p:cNvPr>
          <p:cNvSpPr>
            <a:spLocks noGrp="1"/>
          </p:cNvSpPr>
          <p:nvPr userDrawn="1">
            <p:ph type="body" sz="quarter" idx="32" hasCustomPrompt="1"/>
          </p:nvPr>
        </p:nvSpPr>
        <p:spPr>
          <a:xfrm>
            <a:off x="8361036" y="5369722"/>
            <a:ext cx="1378359"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96" name="Text Placeholder 63">
            <a:extLst>
              <a:ext uri="{FF2B5EF4-FFF2-40B4-BE49-F238E27FC236}">
                <a16:creationId xmlns:a16="http://schemas.microsoft.com/office/drawing/2014/main" id="{CCA209C9-0DFE-4936-4192-BC3D167ABED8}"/>
              </a:ext>
            </a:extLst>
          </p:cNvPr>
          <p:cNvSpPr>
            <a:spLocks noGrp="1"/>
          </p:cNvSpPr>
          <p:nvPr userDrawn="1">
            <p:ph type="body" sz="quarter" idx="33" hasCustomPrompt="1"/>
          </p:nvPr>
        </p:nvSpPr>
        <p:spPr>
          <a:xfrm>
            <a:off x="8361036" y="5857403"/>
            <a:ext cx="1378359"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63" name="Text Placeholder 5">
            <a:extLst>
              <a:ext uri="{FF2B5EF4-FFF2-40B4-BE49-F238E27FC236}">
                <a16:creationId xmlns:a16="http://schemas.microsoft.com/office/drawing/2014/main" id="{89D6F33A-39E4-F20B-73C8-F48B2A375F86}"/>
              </a:ext>
            </a:extLst>
          </p:cNvPr>
          <p:cNvSpPr>
            <a:spLocks noGrp="1"/>
          </p:cNvSpPr>
          <p:nvPr>
            <p:ph type="body" sz="quarter" idx="55" hasCustomPrompt="1"/>
          </p:nvPr>
        </p:nvSpPr>
        <p:spPr>
          <a:xfrm>
            <a:off x="9442443" y="2600480"/>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5" name="Text Placeholder 97">
            <a:extLst>
              <a:ext uri="{FF2B5EF4-FFF2-40B4-BE49-F238E27FC236}">
                <a16:creationId xmlns:a16="http://schemas.microsoft.com/office/drawing/2014/main" id="{BC978A5E-BA57-D579-B645-8427AD22EA44}"/>
              </a:ext>
            </a:extLst>
          </p:cNvPr>
          <p:cNvSpPr>
            <a:spLocks noGrp="1"/>
          </p:cNvSpPr>
          <p:nvPr userDrawn="1">
            <p:ph type="body" sz="quarter" idx="40" hasCustomPrompt="1"/>
          </p:nvPr>
        </p:nvSpPr>
        <p:spPr>
          <a:xfrm>
            <a:off x="10752251" y="2307353"/>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75" name="Text Placeholder 61">
            <a:extLst>
              <a:ext uri="{FF2B5EF4-FFF2-40B4-BE49-F238E27FC236}">
                <a16:creationId xmlns:a16="http://schemas.microsoft.com/office/drawing/2014/main" id="{B6F832EC-808B-6975-C6A4-504CA92D4C2B}"/>
              </a:ext>
            </a:extLst>
          </p:cNvPr>
          <p:cNvSpPr>
            <a:spLocks noGrp="1"/>
          </p:cNvSpPr>
          <p:nvPr userDrawn="1">
            <p:ph type="body" sz="quarter" idx="20" hasCustomPrompt="1"/>
          </p:nvPr>
        </p:nvSpPr>
        <p:spPr>
          <a:xfrm>
            <a:off x="9609126" y="3233383"/>
            <a:ext cx="1280160"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76" name="Text Placeholder 63">
            <a:extLst>
              <a:ext uri="{FF2B5EF4-FFF2-40B4-BE49-F238E27FC236}">
                <a16:creationId xmlns:a16="http://schemas.microsoft.com/office/drawing/2014/main" id="{133A3E42-95A8-F5D9-0568-81B074FC5EBA}"/>
              </a:ext>
            </a:extLst>
          </p:cNvPr>
          <p:cNvSpPr>
            <a:spLocks noGrp="1"/>
          </p:cNvSpPr>
          <p:nvPr userDrawn="1">
            <p:ph type="body" sz="quarter" idx="21" hasCustomPrompt="1"/>
          </p:nvPr>
        </p:nvSpPr>
        <p:spPr>
          <a:xfrm>
            <a:off x="9609126" y="370582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grpSp>
        <p:nvGrpSpPr>
          <p:cNvPr id="111" name="Group 110">
            <a:extLst>
              <a:ext uri="{FF2B5EF4-FFF2-40B4-BE49-F238E27FC236}">
                <a16:creationId xmlns:a16="http://schemas.microsoft.com/office/drawing/2014/main" id="{3DF54CD3-BB3E-E782-CD8E-51009C4C983B}"/>
              </a:ext>
              <a:ext uri="{C183D7F6-B498-43B3-948B-1728B52AA6E4}">
                <adec:decorative xmlns:adec="http://schemas.microsoft.com/office/drawing/2017/decorative" val="1"/>
              </a:ext>
            </a:extLst>
          </p:cNvPr>
          <p:cNvGrpSpPr/>
          <p:nvPr userDrawn="1"/>
        </p:nvGrpSpPr>
        <p:grpSpPr>
          <a:xfrm>
            <a:off x="904788" y="2454293"/>
            <a:ext cx="952774" cy="952774"/>
            <a:chOff x="1439932" y="5704678"/>
            <a:chExt cx="528220" cy="528220"/>
          </a:xfrm>
        </p:grpSpPr>
        <p:sp>
          <p:nvSpPr>
            <p:cNvPr id="112" name="Rounded Rectangle 22">
              <a:extLst>
                <a:ext uri="{FF2B5EF4-FFF2-40B4-BE49-F238E27FC236}">
                  <a16:creationId xmlns:a16="http://schemas.microsoft.com/office/drawing/2014/main" id="{AF537999-FC7A-D972-3F60-688A6E291ABB}"/>
                </a:ext>
              </a:extLst>
            </p:cNvPr>
            <p:cNvSpPr/>
            <p:nvPr/>
          </p:nvSpPr>
          <p:spPr>
            <a:xfrm>
              <a:off x="1584325" y="5946775"/>
              <a:ext cx="231775" cy="257175"/>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3" name="Graphic 112" descr="Beaker outline">
              <a:extLst>
                <a:ext uri="{FF2B5EF4-FFF2-40B4-BE49-F238E27FC236}">
                  <a16:creationId xmlns:a16="http://schemas.microsoft.com/office/drawing/2014/main" id="{0B68F278-EA7A-A028-E6FE-49BCB80C02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9932" y="5704678"/>
              <a:ext cx="528220" cy="528220"/>
            </a:xfrm>
            <a:prstGeom prst="rect">
              <a:avLst/>
            </a:prstGeom>
          </p:spPr>
        </p:pic>
      </p:grpSp>
      <p:grpSp>
        <p:nvGrpSpPr>
          <p:cNvPr id="25" name="Group 24">
            <a:extLst>
              <a:ext uri="{FF2B5EF4-FFF2-40B4-BE49-F238E27FC236}">
                <a16:creationId xmlns:a16="http://schemas.microsoft.com/office/drawing/2014/main" id="{DA472485-8431-4413-76EE-E60ECE8C4CCA}"/>
              </a:ext>
              <a:ext uri="{C183D7F6-B498-43B3-948B-1728B52AA6E4}">
                <adec:decorative xmlns:adec="http://schemas.microsoft.com/office/drawing/2017/decorative" val="1"/>
              </a:ext>
            </a:extLst>
          </p:cNvPr>
          <p:cNvGrpSpPr/>
          <p:nvPr userDrawn="1"/>
        </p:nvGrpSpPr>
        <p:grpSpPr>
          <a:xfrm>
            <a:off x="2664150" y="3684053"/>
            <a:ext cx="952774" cy="952774"/>
            <a:chOff x="2951231" y="3465853"/>
            <a:chExt cx="528220" cy="528220"/>
          </a:xfrm>
        </p:grpSpPr>
        <p:sp>
          <p:nvSpPr>
            <p:cNvPr id="26" name="Triangle 25">
              <a:extLst>
                <a:ext uri="{FF2B5EF4-FFF2-40B4-BE49-F238E27FC236}">
                  <a16:creationId xmlns:a16="http://schemas.microsoft.com/office/drawing/2014/main" id="{E67F9920-7336-E2C5-FDBA-ED51BB31268E}"/>
                </a:ext>
              </a:extLst>
            </p:cNvPr>
            <p:cNvSpPr/>
            <p:nvPr/>
          </p:nvSpPr>
          <p:spPr>
            <a:xfrm>
              <a:off x="3117064" y="3719958"/>
              <a:ext cx="196553" cy="241108"/>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Graphic 26" descr="Flask outline">
              <a:extLst>
                <a:ext uri="{FF2B5EF4-FFF2-40B4-BE49-F238E27FC236}">
                  <a16:creationId xmlns:a16="http://schemas.microsoft.com/office/drawing/2014/main" id="{F4815F2C-6ED5-865C-6B4B-80AFD725C0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51231" y="3465853"/>
              <a:ext cx="528220" cy="528220"/>
            </a:xfrm>
            <a:prstGeom prst="rect">
              <a:avLst/>
            </a:prstGeom>
          </p:spPr>
        </p:pic>
      </p:grpSp>
      <p:grpSp>
        <p:nvGrpSpPr>
          <p:cNvPr id="28" name="Group 27">
            <a:extLst>
              <a:ext uri="{FF2B5EF4-FFF2-40B4-BE49-F238E27FC236}">
                <a16:creationId xmlns:a16="http://schemas.microsoft.com/office/drawing/2014/main" id="{71EE792B-79B1-50C3-343A-E3F4D5402B9B}"/>
              </a:ext>
              <a:ext uri="{C183D7F6-B498-43B3-948B-1728B52AA6E4}">
                <adec:decorative xmlns:adec="http://schemas.microsoft.com/office/drawing/2017/decorative" val="1"/>
              </a:ext>
            </a:extLst>
          </p:cNvPr>
          <p:cNvGrpSpPr/>
          <p:nvPr userDrawn="1"/>
        </p:nvGrpSpPr>
        <p:grpSpPr>
          <a:xfrm>
            <a:off x="3938315" y="1480066"/>
            <a:ext cx="952774" cy="952774"/>
            <a:chOff x="4289303" y="1663393"/>
            <a:chExt cx="528220" cy="528220"/>
          </a:xfrm>
        </p:grpSpPr>
        <p:sp>
          <p:nvSpPr>
            <p:cNvPr id="29" name="Triangle 28">
              <a:extLst>
                <a:ext uri="{FF2B5EF4-FFF2-40B4-BE49-F238E27FC236}">
                  <a16:creationId xmlns:a16="http://schemas.microsoft.com/office/drawing/2014/main" id="{F8552807-4426-A927-ECE6-5AC796EC0C35}"/>
                </a:ext>
              </a:extLst>
            </p:cNvPr>
            <p:cNvSpPr/>
            <p:nvPr/>
          </p:nvSpPr>
          <p:spPr>
            <a:xfrm>
              <a:off x="4413250" y="1775103"/>
              <a:ext cx="174625" cy="14605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phic 29" descr="Mountains outline">
              <a:extLst>
                <a:ext uri="{FF2B5EF4-FFF2-40B4-BE49-F238E27FC236}">
                  <a16:creationId xmlns:a16="http://schemas.microsoft.com/office/drawing/2014/main" id="{DAB608FC-C0B8-B163-AE89-433F36BD13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89303" y="1663393"/>
              <a:ext cx="528220" cy="528220"/>
            </a:xfrm>
            <a:prstGeom prst="rect">
              <a:avLst/>
            </a:prstGeom>
          </p:spPr>
        </p:pic>
      </p:grpSp>
      <p:grpSp>
        <p:nvGrpSpPr>
          <p:cNvPr id="59" name="Group 58">
            <a:extLst>
              <a:ext uri="{FF2B5EF4-FFF2-40B4-BE49-F238E27FC236}">
                <a16:creationId xmlns:a16="http://schemas.microsoft.com/office/drawing/2014/main" id="{D99B50B6-EFD7-4DFA-6C2D-453341A8DCED}"/>
              </a:ext>
              <a:ext uri="{C183D7F6-B498-43B3-948B-1728B52AA6E4}">
                <adec:decorative xmlns:adec="http://schemas.microsoft.com/office/drawing/2017/decorative" val="1"/>
              </a:ext>
            </a:extLst>
          </p:cNvPr>
          <p:cNvGrpSpPr/>
          <p:nvPr userDrawn="1"/>
        </p:nvGrpSpPr>
        <p:grpSpPr>
          <a:xfrm>
            <a:off x="4622277" y="5047462"/>
            <a:ext cx="805762" cy="805762"/>
            <a:chOff x="4622277" y="5047462"/>
            <a:chExt cx="805762" cy="805762"/>
          </a:xfrm>
        </p:grpSpPr>
        <p:sp>
          <p:nvSpPr>
            <p:cNvPr id="48" name="Oval 47">
              <a:extLst>
                <a:ext uri="{FF2B5EF4-FFF2-40B4-BE49-F238E27FC236}">
                  <a16:creationId xmlns:a16="http://schemas.microsoft.com/office/drawing/2014/main" id="{B5628EA7-1F58-28ED-D2BF-911EDFF9C1AE}"/>
                </a:ext>
                <a:ext uri="{C183D7F6-B498-43B3-948B-1728B52AA6E4}">
                  <adec:decorative xmlns:adec="http://schemas.microsoft.com/office/drawing/2017/decorative" val="1"/>
                </a:ext>
              </a:extLst>
            </p:cNvPr>
            <p:cNvSpPr/>
            <p:nvPr userDrawn="1"/>
          </p:nvSpPr>
          <p:spPr>
            <a:xfrm>
              <a:off x="4682503" y="5096114"/>
              <a:ext cx="708759" cy="708759"/>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B4B798C8-1467-0056-A809-6782DE79ABB4}"/>
                </a:ext>
                <a:ext uri="{C183D7F6-B498-43B3-948B-1728B52AA6E4}">
                  <adec:decorative xmlns:adec="http://schemas.microsoft.com/office/drawing/2017/decorative" val="1"/>
                </a:ext>
              </a:extLst>
            </p:cNvPr>
            <p:cNvGrpSpPr/>
            <p:nvPr userDrawn="1"/>
          </p:nvGrpSpPr>
          <p:grpSpPr>
            <a:xfrm>
              <a:off x="4622277" y="5047462"/>
              <a:ext cx="805762" cy="805762"/>
              <a:chOff x="4754023" y="5074814"/>
              <a:chExt cx="528220" cy="528220"/>
            </a:xfrm>
          </p:grpSpPr>
          <p:sp>
            <p:nvSpPr>
              <p:cNvPr id="19" name="Oval 18">
                <a:extLst>
                  <a:ext uri="{FF2B5EF4-FFF2-40B4-BE49-F238E27FC236}">
                    <a16:creationId xmlns:a16="http://schemas.microsoft.com/office/drawing/2014/main" id="{0B213240-4F8D-98CD-565D-2EC9BEDADC1B}"/>
                  </a:ext>
                </a:extLst>
              </p:cNvPr>
              <p:cNvSpPr/>
              <p:nvPr/>
            </p:nvSpPr>
            <p:spPr>
              <a:xfrm>
                <a:off x="4997450" y="5334000"/>
                <a:ext cx="47625" cy="476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1" name="Graphic 20" descr="Stopwatch 50% outline">
                <a:extLst>
                  <a:ext uri="{FF2B5EF4-FFF2-40B4-BE49-F238E27FC236}">
                    <a16:creationId xmlns:a16="http://schemas.microsoft.com/office/drawing/2014/main" id="{46885AC9-7CD3-8BC1-E57A-61B4E8C1E1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54023" y="5074814"/>
                <a:ext cx="528220" cy="528220"/>
              </a:xfrm>
              <a:prstGeom prst="rect">
                <a:avLst/>
              </a:prstGeom>
            </p:spPr>
          </p:pic>
        </p:grpSp>
      </p:grpSp>
      <p:grpSp>
        <p:nvGrpSpPr>
          <p:cNvPr id="8" name="Group 7">
            <a:extLst>
              <a:ext uri="{FF2B5EF4-FFF2-40B4-BE49-F238E27FC236}">
                <a16:creationId xmlns:a16="http://schemas.microsoft.com/office/drawing/2014/main" id="{63C61C0D-B53E-B284-0E62-9A7696BD9534}"/>
              </a:ext>
              <a:ext uri="{C183D7F6-B498-43B3-948B-1728B52AA6E4}">
                <adec:decorative xmlns:adec="http://schemas.microsoft.com/office/drawing/2017/decorative" val="1"/>
              </a:ext>
            </a:extLst>
          </p:cNvPr>
          <p:cNvGrpSpPr/>
          <p:nvPr userDrawn="1"/>
        </p:nvGrpSpPr>
        <p:grpSpPr>
          <a:xfrm>
            <a:off x="6561140" y="3547070"/>
            <a:ext cx="952774" cy="991627"/>
            <a:chOff x="6561140" y="3547070"/>
            <a:chExt cx="952774" cy="991627"/>
          </a:xfrm>
        </p:grpSpPr>
        <p:sp>
          <p:nvSpPr>
            <p:cNvPr id="49" name="Oval 48">
              <a:extLst>
                <a:ext uri="{FF2B5EF4-FFF2-40B4-BE49-F238E27FC236}">
                  <a16:creationId xmlns:a16="http://schemas.microsoft.com/office/drawing/2014/main" id="{1ED6A410-8C78-CE05-2EF9-C9A68C64C280}"/>
                </a:ext>
                <a:ext uri="{C183D7F6-B498-43B3-948B-1728B52AA6E4}">
                  <adec:decorative xmlns:adec="http://schemas.microsoft.com/office/drawing/2017/decorative" val="1"/>
                </a:ext>
              </a:extLst>
            </p:cNvPr>
            <p:cNvSpPr/>
            <p:nvPr userDrawn="1"/>
          </p:nvSpPr>
          <p:spPr>
            <a:xfrm>
              <a:off x="6681053" y="3547070"/>
              <a:ext cx="708759" cy="708759"/>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2BA5654A-7FC5-4977-C6AD-476320F5D90E}"/>
                </a:ext>
                <a:ext uri="{C183D7F6-B498-43B3-948B-1728B52AA6E4}">
                  <adec:decorative xmlns:adec="http://schemas.microsoft.com/office/drawing/2017/decorative" val="1"/>
                </a:ext>
              </a:extLst>
            </p:cNvPr>
            <p:cNvGrpSpPr/>
            <p:nvPr userDrawn="1"/>
          </p:nvGrpSpPr>
          <p:grpSpPr>
            <a:xfrm>
              <a:off x="6561140" y="3585923"/>
              <a:ext cx="952774" cy="952774"/>
              <a:chOff x="6747063" y="4036055"/>
              <a:chExt cx="528220" cy="528220"/>
            </a:xfrm>
          </p:grpSpPr>
          <p:sp>
            <p:nvSpPr>
              <p:cNvPr id="16" name="Rounded Rectangle 15">
                <a:extLst>
                  <a:ext uri="{FF2B5EF4-FFF2-40B4-BE49-F238E27FC236}">
                    <a16:creationId xmlns:a16="http://schemas.microsoft.com/office/drawing/2014/main" id="{C21946C9-9EAF-4B63-599A-FC4E42672D69}"/>
                  </a:ext>
                </a:extLst>
              </p:cNvPr>
              <p:cNvSpPr/>
              <p:nvPr/>
            </p:nvSpPr>
            <p:spPr>
              <a:xfrm>
                <a:off x="6943725" y="4137025"/>
                <a:ext cx="139700" cy="1524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7" name="Graphic 16" descr="Astronaut male outline">
                <a:extLst>
                  <a:ext uri="{FF2B5EF4-FFF2-40B4-BE49-F238E27FC236}">
                    <a16:creationId xmlns:a16="http://schemas.microsoft.com/office/drawing/2014/main" id="{669C584F-84D8-2E01-04A5-78685124A4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47063" y="4036055"/>
                <a:ext cx="528220" cy="528220"/>
              </a:xfrm>
              <a:prstGeom prst="rect">
                <a:avLst/>
              </a:prstGeom>
            </p:spPr>
          </p:pic>
        </p:grpSp>
      </p:grpSp>
      <p:grpSp>
        <p:nvGrpSpPr>
          <p:cNvPr id="60" name="Group 59">
            <a:extLst>
              <a:ext uri="{FF2B5EF4-FFF2-40B4-BE49-F238E27FC236}">
                <a16:creationId xmlns:a16="http://schemas.microsoft.com/office/drawing/2014/main" id="{6149857E-2F60-360F-AF5E-6E21997C3EA4}"/>
              </a:ext>
              <a:ext uri="{C183D7F6-B498-43B3-948B-1728B52AA6E4}">
                <adec:decorative xmlns:adec="http://schemas.microsoft.com/office/drawing/2017/decorative" val="1"/>
              </a:ext>
            </a:extLst>
          </p:cNvPr>
          <p:cNvGrpSpPr/>
          <p:nvPr userDrawn="1"/>
        </p:nvGrpSpPr>
        <p:grpSpPr>
          <a:xfrm>
            <a:off x="7989572" y="1815518"/>
            <a:ext cx="952774" cy="1002186"/>
            <a:chOff x="7989572" y="1815518"/>
            <a:chExt cx="952774" cy="1002186"/>
          </a:xfrm>
        </p:grpSpPr>
        <p:sp>
          <p:nvSpPr>
            <p:cNvPr id="50" name="Oval 49">
              <a:extLst>
                <a:ext uri="{FF2B5EF4-FFF2-40B4-BE49-F238E27FC236}">
                  <a16:creationId xmlns:a16="http://schemas.microsoft.com/office/drawing/2014/main" id="{07A2D96D-82E4-1EE2-0409-4CDEBEA4176D}"/>
                </a:ext>
                <a:ext uri="{C183D7F6-B498-43B3-948B-1728B52AA6E4}">
                  <adec:decorative xmlns:adec="http://schemas.microsoft.com/office/drawing/2017/decorative" val="1"/>
                </a:ext>
              </a:extLst>
            </p:cNvPr>
            <p:cNvSpPr/>
            <p:nvPr userDrawn="1"/>
          </p:nvSpPr>
          <p:spPr>
            <a:xfrm>
              <a:off x="8156791" y="1815518"/>
              <a:ext cx="549989" cy="952774"/>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1" name="Group 40">
              <a:extLst>
                <a:ext uri="{FF2B5EF4-FFF2-40B4-BE49-F238E27FC236}">
                  <a16:creationId xmlns:a16="http://schemas.microsoft.com/office/drawing/2014/main" id="{0251065B-A02E-6D16-E39C-A8CDAB7272B8}"/>
                </a:ext>
                <a:ext uri="{C183D7F6-B498-43B3-948B-1728B52AA6E4}">
                  <adec:decorative xmlns:adec="http://schemas.microsoft.com/office/drawing/2017/decorative" val="1"/>
                </a:ext>
              </a:extLst>
            </p:cNvPr>
            <p:cNvGrpSpPr/>
            <p:nvPr userDrawn="1"/>
          </p:nvGrpSpPr>
          <p:grpSpPr>
            <a:xfrm>
              <a:off x="7989572" y="1864930"/>
              <a:ext cx="952774" cy="952774"/>
              <a:chOff x="8184330" y="2237414"/>
              <a:chExt cx="528220" cy="528220"/>
            </a:xfrm>
          </p:grpSpPr>
          <p:sp>
            <p:nvSpPr>
              <p:cNvPr id="42" name="Rounded Rectangle 41">
                <a:extLst>
                  <a:ext uri="{FF2B5EF4-FFF2-40B4-BE49-F238E27FC236}">
                    <a16:creationId xmlns:a16="http://schemas.microsoft.com/office/drawing/2014/main" id="{0E3875A7-721F-9D93-6152-34CD9E51E351}"/>
                  </a:ext>
                </a:extLst>
              </p:cNvPr>
              <p:cNvSpPr/>
              <p:nvPr/>
            </p:nvSpPr>
            <p:spPr>
              <a:xfrm>
                <a:off x="8375754" y="2552075"/>
                <a:ext cx="146154" cy="10867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43" name="Graphic 42" descr="Fluorescent Light Blub outline">
                <a:extLst>
                  <a:ext uri="{FF2B5EF4-FFF2-40B4-BE49-F238E27FC236}">
                    <a16:creationId xmlns:a16="http://schemas.microsoft.com/office/drawing/2014/main" id="{AAAAD4CF-FEF8-CD94-C24A-F58B69EA74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84330" y="2237414"/>
                <a:ext cx="528220" cy="528220"/>
              </a:xfrm>
              <a:prstGeom prst="rect">
                <a:avLst/>
              </a:prstGeom>
            </p:spPr>
          </p:pic>
        </p:grpSp>
      </p:grpSp>
      <p:grpSp>
        <p:nvGrpSpPr>
          <p:cNvPr id="36" name="Group 35">
            <a:extLst>
              <a:ext uri="{FF2B5EF4-FFF2-40B4-BE49-F238E27FC236}">
                <a16:creationId xmlns:a16="http://schemas.microsoft.com/office/drawing/2014/main" id="{EBAAFE76-32E1-9AFA-B10F-10B6FF9B1010}"/>
              </a:ext>
              <a:ext uri="{C183D7F6-B498-43B3-948B-1728B52AA6E4}">
                <adec:decorative xmlns:adec="http://schemas.microsoft.com/office/drawing/2017/decorative" val="1"/>
              </a:ext>
            </a:extLst>
          </p:cNvPr>
          <p:cNvGrpSpPr/>
          <p:nvPr userDrawn="1"/>
        </p:nvGrpSpPr>
        <p:grpSpPr>
          <a:xfrm>
            <a:off x="9340613" y="1492493"/>
            <a:ext cx="952774" cy="952774"/>
            <a:chOff x="11298880" y="3198881"/>
            <a:chExt cx="528220" cy="528220"/>
          </a:xfrm>
        </p:grpSpPr>
        <p:sp>
          <p:nvSpPr>
            <p:cNvPr id="37" name="Triangle 36">
              <a:extLst>
                <a:ext uri="{FF2B5EF4-FFF2-40B4-BE49-F238E27FC236}">
                  <a16:creationId xmlns:a16="http://schemas.microsoft.com/office/drawing/2014/main" id="{7EC20B07-2082-1525-F73C-72C3AEFD7AEF}"/>
                </a:ext>
              </a:extLst>
            </p:cNvPr>
            <p:cNvSpPr/>
            <p:nvPr/>
          </p:nvSpPr>
          <p:spPr>
            <a:xfrm rot="2647120">
              <a:off x="11709901" y="3241598"/>
              <a:ext cx="89654" cy="5344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8" name="Group 37">
              <a:extLst>
                <a:ext uri="{FF2B5EF4-FFF2-40B4-BE49-F238E27FC236}">
                  <a16:creationId xmlns:a16="http://schemas.microsoft.com/office/drawing/2014/main" id="{30A6CB04-7F44-2656-B5C0-BA19CF4A55EF}"/>
                </a:ext>
              </a:extLst>
            </p:cNvPr>
            <p:cNvGrpSpPr/>
            <p:nvPr/>
          </p:nvGrpSpPr>
          <p:grpSpPr>
            <a:xfrm>
              <a:off x="11298880" y="3198881"/>
              <a:ext cx="528220" cy="528220"/>
              <a:chOff x="11298880" y="3198881"/>
              <a:chExt cx="528220" cy="528220"/>
            </a:xfrm>
          </p:grpSpPr>
          <p:sp>
            <p:nvSpPr>
              <p:cNvPr id="39" name="Oval 38">
                <a:extLst>
                  <a:ext uri="{FF2B5EF4-FFF2-40B4-BE49-F238E27FC236}">
                    <a16:creationId xmlns:a16="http://schemas.microsoft.com/office/drawing/2014/main" id="{DDE88159-7C0D-0ECA-4691-159E9F72B0C3}"/>
                  </a:ext>
                </a:extLst>
              </p:cNvPr>
              <p:cNvSpPr/>
              <p:nvPr/>
            </p:nvSpPr>
            <p:spPr>
              <a:xfrm>
                <a:off x="11623675" y="3327400"/>
                <a:ext cx="73025" cy="730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40" name="Graphic 39" descr="Rocket outline">
                <a:extLst>
                  <a:ext uri="{FF2B5EF4-FFF2-40B4-BE49-F238E27FC236}">
                    <a16:creationId xmlns:a16="http://schemas.microsoft.com/office/drawing/2014/main" id="{31D8AE9C-6DAE-18D0-4E11-D1847BFA33A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298880" y="3198881"/>
                <a:ext cx="528220" cy="528220"/>
              </a:xfrm>
              <a:prstGeom prst="rect">
                <a:avLst/>
              </a:prstGeom>
            </p:spPr>
          </p:pic>
        </p:grpSp>
      </p:grpSp>
      <p:grpSp>
        <p:nvGrpSpPr>
          <p:cNvPr id="31" name="Group 30">
            <a:extLst>
              <a:ext uri="{FF2B5EF4-FFF2-40B4-BE49-F238E27FC236}">
                <a16:creationId xmlns:a16="http://schemas.microsoft.com/office/drawing/2014/main" id="{3E151E43-388D-1379-0C86-3B16B7D21A20}"/>
              </a:ext>
              <a:ext uri="{C183D7F6-B498-43B3-948B-1728B52AA6E4}">
                <adec:decorative xmlns:adec="http://schemas.microsoft.com/office/drawing/2017/decorative" val="1"/>
              </a:ext>
            </a:extLst>
          </p:cNvPr>
          <p:cNvGrpSpPr/>
          <p:nvPr userDrawn="1"/>
        </p:nvGrpSpPr>
        <p:grpSpPr>
          <a:xfrm>
            <a:off x="10415559" y="4602158"/>
            <a:ext cx="952774" cy="952774"/>
            <a:chOff x="8712550" y="4007070"/>
            <a:chExt cx="528220" cy="528220"/>
          </a:xfrm>
        </p:grpSpPr>
        <p:sp>
          <p:nvSpPr>
            <p:cNvPr id="32" name="Oval 31">
              <a:extLst>
                <a:ext uri="{FF2B5EF4-FFF2-40B4-BE49-F238E27FC236}">
                  <a16:creationId xmlns:a16="http://schemas.microsoft.com/office/drawing/2014/main" id="{A684B467-F2BC-E2CA-C1D8-58E2B8928DE0}"/>
                </a:ext>
              </a:extLst>
            </p:cNvPr>
            <p:cNvSpPr/>
            <p:nvPr/>
          </p:nvSpPr>
          <p:spPr>
            <a:xfrm>
              <a:off x="9051925" y="4200525"/>
              <a:ext cx="45719" cy="4571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3" name="Group 32">
              <a:extLst>
                <a:ext uri="{FF2B5EF4-FFF2-40B4-BE49-F238E27FC236}">
                  <a16:creationId xmlns:a16="http://schemas.microsoft.com/office/drawing/2014/main" id="{FC8A76DE-D6B4-E7E8-9BFC-5047FA2FBC9E}"/>
                </a:ext>
              </a:extLst>
            </p:cNvPr>
            <p:cNvGrpSpPr/>
            <p:nvPr/>
          </p:nvGrpSpPr>
          <p:grpSpPr>
            <a:xfrm>
              <a:off x="8712550" y="4007070"/>
              <a:ext cx="528220" cy="528220"/>
              <a:chOff x="8712550" y="4007070"/>
              <a:chExt cx="528220" cy="528220"/>
            </a:xfrm>
          </p:grpSpPr>
          <p:sp>
            <p:nvSpPr>
              <p:cNvPr id="34" name="Oval 33">
                <a:extLst>
                  <a:ext uri="{FF2B5EF4-FFF2-40B4-BE49-F238E27FC236}">
                    <a16:creationId xmlns:a16="http://schemas.microsoft.com/office/drawing/2014/main" id="{F7CB0088-71D9-B173-01F3-643D37EA15A1}"/>
                  </a:ext>
                </a:extLst>
              </p:cNvPr>
              <p:cNvSpPr/>
              <p:nvPr/>
            </p:nvSpPr>
            <p:spPr>
              <a:xfrm>
                <a:off x="8858250" y="4162425"/>
                <a:ext cx="123825" cy="123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5" name="Graphic 34" descr="Test Dummy outline">
                <a:extLst>
                  <a:ext uri="{FF2B5EF4-FFF2-40B4-BE49-F238E27FC236}">
                    <a16:creationId xmlns:a16="http://schemas.microsoft.com/office/drawing/2014/main" id="{FFF4E145-FBE6-1035-8727-3E5365516D5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712550" y="4007070"/>
                <a:ext cx="528220" cy="528220"/>
              </a:xfrm>
              <a:prstGeom prst="rect">
                <a:avLst/>
              </a:prstGeom>
            </p:spPr>
          </p:pic>
        </p:grpSp>
      </p:grpSp>
      <p:grpSp>
        <p:nvGrpSpPr>
          <p:cNvPr id="58" name="Group 57">
            <a:extLst>
              <a:ext uri="{FF2B5EF4-FFF2-40B4-BE49-F238E27FC236}">
                <a16:creationId xmlns:a16="http://schemas.microsoft.com/office/drawing/2014/main" id="{09AD1300-26B6-4618-9923-C9763BEA8E46}"/>
              </a:ext>
              <a:ext uri="{C183D7F6-B498-43B3-948B-1728B52AA6E4}">
                <adec:decorative xmlns:adec="http://schemas.microsoft.com/office/drawing/2017/decorative" val="1"/>
              </a:ext>
            </a:extLst>
          </p:cNvPr>
          <p:cNvGrpSpPr/>
          <p:nvPr userDrawn="1"/>
        </p:nvGrpSpPr>
        <p:grpSpPr>
          <a:xfrm>
            <a:off x="177629" y="1323744"/>
            <a:ext cx="11401345" cy="4795500"/>
            <a:chOff x="177629" y="1323744"/>
            <a:chExt cx="11401345" cy="4795500"/>
          </a:xfrm>
        </p:grpSpPr>
        <p:grpSp>
          <p:nvGrpSpPr>
            <p:cNvPr id="196" name="Group 195">
              <a:extLst>
                <a:ext uri="{FF2B5EF4-FFF2-40B4-BE49-F238E27FC236}">
                  <a16:creationId xmlns:a16="http://schemas.microsoft.com/office/drawing/2014/main" id="{191DB388-8AE6-D27E-EE45-54AE4D407964}"/>
                </a:ext>
                <a:ext uri="{C183D7F6-B498-43B3-948B-1728B52AA6E4}">
                  <adec:decorative xmlns:adec="http://schemas.microsoft.com/office/drawing/2017/decorative" val="1"/>
                </a:ext>
              </a:extLst>
            </p:cNvPr>
            <p:cNvGrpSpPr/>
            <p:nvPr userDrawn="1"/>
          </p:nvGrpSpPr>
          <p:grpSpPr>
            <a:xfrm>
              <a:off x="177629" y="4491478"/>
              <a:ext cx="301769" cy="301769"/>
              <a:chOff x="177629" y="4485128"/>
              <a:chExt cx="301769" cy="301769"/>
            </a:xfrm>
          </p:grpSpPr>
          <p:sp>
            <p:nvSpPr>
              <p:cNvPr id="195" name="Oval 194">
                <a:extLst>
                  <a:ext uri="{FF2B5EF4-FFF2-40B4-BE49-F238E27FC236}">
                    <a16:creationId xmlns:a16="http://schemas.microsoft.com/office/drawing/2014/main" id="{A53DBD0A-368E-A0FF-F28C-D20A7ED52A21}"/>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6" name="Oval 175">
                <a:extLst>
                  <a:ext uri="{FF2B5EF4-FFF2-40B4-BE49-F238E27FC236}">
                    <a16:creationId xmlns:a16="http://schemas.microsoft.com/office/drawing/2014/main" id="{7AD83492-28D3-6EE9-3E89-83AFC92038C7}"/>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0" name="Group 199">
              <a:extLst>
                <a:ext uri="{FF2B5EF4-FFF2-40B4-BE49-F238E27FC236}">
                  <a16:creationId xmlns:a16="http://schemas.microsoft.com/office/drawing/2014/main" id="{C9EDB943-E93A-7686-9CD5-D347DCEB1AD8}"/>
                </a:ext>
                <a:ext uri="{C183D7F6-B498-43B3-948B-1728B52AA6E4}">
                  <adec:decorative xmlns:adec="http://schemas.microsoft.com/office/drawing/2017/decorative" val="1"/>
                </a:ext>
              </a:extLst>
            </p:cNvPr>
            <p:cNvGrpSpPr/>
            <p:nvPr userDrawn="1"/>
          </p:nvGrpSpPr>
          <p:grpSpPr>
            <a:xfrm>
              <a:off x="3840437" y="1323744"/>
              <a:ext cx="301769" cy="301769"/>
              <a:chOff x="177629" y="4485128"/>
              <a:chExt cx="301769" cy="301769"/>
            </a:xfrm>
          </p:grpSpPr>
          <p:sp>
            <p:nvSpPr>
              <p:cNvPr id="201" name="Oval 200">
                <a:extLst>
                  <a:ext uri="{FF2B5EF4-FFF2-40B4-BE49-F238E27FC236}">
                    <a16:creationId xmlns:a16="http://schemas.microsoft.com/office/drawing/2014/main" id="{05C43D67-C50C-4951-E374-5EB39BCFEE06}"/>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2" name="Oval 201">
                <a:extLst>
                  <a:ext uri="{FF2B5EF4-FFF2-40B4-BE49-F238E27FC236}">
                    <a16:creationId xmlns:a16="http://schemas.microsoft.com/office/drawing/2014/main" id="{36F888DD-164A-602B-6C03-391875003382}"/>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3" name="Group 202">
              <a:extLst>
                <a:ext uri="{FF2B5EF4-FFF2-40B4-BE49-F238E27FC236}">
                  <a16:creationId xmlns:a16="http://schemas.microsoft.com/office/drawing/2014/main" id="{A1398F04-4324-B068-362D-86BADA8CE26F}"/>
                </a:ext>
                <a:ext uri="{C183D7F6-B498-43B3-948B-1728B52AA6E4}">
                  <adec:decorative xmlns:adec="http://schemas.microsoft.com/office/drawing/2017/decorative" val="1"/>
                </a:ext>
              </a:extLst>
            </p:cNvPr>
            <p:cNvGrpSpPr/>
            <p:nvPr userDrawn="1"/>
          </p:nvGrpSpPr>
          <p:grpSpPr>
            <a:xfrm>
              <a:off x="4866228" y="5817475"/>
              <a:ext cx="301769" cy="301769"/>
              <a:chOff x="177629" y="4485128"/>
              <a:chExt cx="301769" cy="301769"/>
            </a:xfrm>
          </p:grpSpPr>
          <p:sp>
            <p:nvSpPr>
              <p:cNvPr id="204" name="Oval 203">
                <a:extLst>
                  <a:ext uri="{FF2B5EF4-FFF2-40B4-BE49-F238E27FC236}">
                    <a16:creationId xmlns:a16="http://schemas.microsoft.com/office/drawing/2014/main" id="{64313864-DCAC-8C56-BC93-C2E9D7175F28}"/>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5" name="Oval 204">
                <a:extLst>
                  <a:ext uri="{FF2B5EF4-FFF2-40B4-BE49-F238E27FC236}">
                    <a16:creationId xmlns:a16="http://schemas.microsoft.com/office/drawing/2014/main" id="{F2E03A96-264C-9B16-02A7-AB662FAF753B}"/>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6" name="Group 205">
              <a:extLst>
                <a:ext uri="{FF2B5EF4-FFF2-40B4-BE49-F238E27FC236}">
                  <a16:creationId xmlns:a16="http://schemas.microsoft.com/office/drawing/2014/main" id="{558FF337-DCBF-E18A-612C-6FAC8AA7FCF4}"/>
                </a:ext>
                <a:ext uri="{C183D7F6-B498-43B3-948B-1728B52AA6E4}">
                  <adec:decorative xmlns:adec="http://schemas.microsoft.com/office/drawing/2017/decorative" val="1"/>
                </a:ext>
              </a:extLst>
            </p:cNvPr>
            <p:cNvGrpSpPr/>
            <p:nvPr userDrawn="1"/>
          </p:nvGrpSpPr>
          <p:grpSpPr>
            <a:xfrm>
              <a:off x="8748446" y="2579010"/>
              <a:ext cx="301769" cy="301769"/>
              <a:chOff x="177629" y="4485128"/>
              <a:chExt cx="301769" cy="301769"/>
            </a:xfrm>
          </p:grpSpPr>
          <p:sp>
            <p:nvSpPr>
              <p:cNvPr id="207" name="Oval 206">
                <a:extLst>
                  <a:ext uri="{FF2B5EF4-FFF2-40B4-BE49-F238E27FC236}">
                    <a16:creationId xmlns:a16="http://schemas.microsoft.com/office/drawing/2014/main" id="{C7C00316-C72E-9B3C-82C8-DC629EB6B01E}"/>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8" name="Oval 207">
                <a:extLst>
                  <a:ext uri="{FF2B5EF4-FFF2-40B4-BE49-F238E27FC236}">
                    <a16:creationId xmlns:a16="http://schemas.microsoft.com/office/drawing/2014/main" id="{65D02F47-AFC8-498E-83E7-8CE50A21ABA7}"/>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9" name="Group 208">
              <a:extLst>
                <a:ext uri="{FF2B5EF4-FFF2-40B4-BE49-F238E27FC236}">
                  <a16:creationId xmlns:a16="http://schemas.microsoft.com/office/drawing/2014/main" id="{625E5C35-EC87-4623-6A74-C2C555578E47}"/>
                </a:ext>
                <a:ext uri="{C183D7F6-B498-43B3-948B-1728B52AA6E4}">
                  <adec:decorative xmlns:adec="http://schemas.microsoft.com/office/drawing/2017/decorative" val="1"/>
                </a:ext>
              </a:extLst>
            </p:cNvPr>
            <p:cNvGrpSpPr/>
            <p:nvPr userDrawn="1"/>
          </p:nvGrpSpPr>
          <p:grpSpPr>
            <a:xfrm>
              <a:off x="11277205" y="1774315"/>
              <a:ext cx="301769" cy="301769"/>
              <a:chOff x="177629" y="4485128"/>
              <a:chExt cx="301769" cy="301769"/>
            </a:xfrm>
          </p:grpSpPr>
          <p:sp>
            <p:nvSpPr>
              <p:cNvPr id="210" name="Oval 209">
                <a:extLst>
                  <a:ext uri="{FF2B5EF4-FFF2-40B4-BE49-F238E27FC236}">
                    <a16:creationId xmlns:a16="http://schemas.microsoft.com/office/drawing/2014/main" id="{83634796-B5E9-6A3D-F3ED-093E1E473DBD}"/>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1" name="Oval 210">
                <a:extLst>
                  <a:ext uri="{FF2B5EF4-FFF2-40B4-BE49-F238E27FC236}">
                    <a16:creationId xmlns:a16="http://schemas.microsoft.com/office/drawing/2014/main" id="{61D37696-FE84-D547-9323-A142EB361F1D}"/>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44" name="Oval 43">
              <a:extLst>
                <a:ext uri="{FF2B5EF4-FFF2-40B4-BE49-F238E27FC236}">
                  <a16:creationId xmlns:a16="http://schemas.microsoft.com/office/drawing/2014/main" id="{951AF843-DA06-6016-4B8C-21A2FCEBD190}"/>
                </a:ext>
                <a:ext uri="{C183D7F6-B498-43B3-948B-1728B52AA6E4}">
                  <adec:decorative xmlns:adec="http://schemas.microsoft.com/office/drawing/2017/decorative" val="1"/>
                </a:ext>
              </a:extLst>
            </p:cNvPr>
            <p:cNvSpPr/>
            <p:nvPr userDrawn="1"/>
          </p:nvSpPr>
          <p:spPr>
            <a:xfrm>
              <a:off x="1235858" y="1807123"/>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Oval 44">
              <a:extLst>
                <a:ext uri="{FF2B5EF4-FFF2-40B4-BE49-F238E27FC236}">
                  <a16:creationId xmlns:a16="http://schemas.microsoft.com/office/drawing/2014/main" id="{8C4B75F1-72BF-3E5E-0873-D2DD25B5C228}"/>
                </a:ext>
                <a:ext uri="{C183D7F6-B498-43B3-948B-1728B52AA6E4}">
                  <adec:decorative xmlns:adec="http://schemas.microsoft.com/office/drawing/2017/decorative" val="1"/>
                </a:ext>
              </a:extLst>
            </p:cNvPr>
            <p:cNvSpPr/>
            <p:nvPr userDrawn="1"/>
          </p:nvSpPr>
          <p:spPr>
            <a:xfrm>
              <a:off x="6084045" y="3210780"/>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Oval 45">
              <a:extLst>
                <a:ext uri="{FF2B5EF4-FFF2-40B4-BE49-F238E27FC236}">
                  <a16:creationId xmlns:a16="http://schemas.microsoft.com/office/drawing/2014/main" id="{B2889E39-C57E-12AE-4D30-32EFAA08FEC4}"/>
                </a:ext>
                <a:ext uri="{C183D7F6-B498-43B3-948B-1728B52AA6E4}">
                  <adec:decorative xmlns:adec="http://schemas.microsoft.com/office/drawing/2017/decorative" val="1"/>
                </a:ext>
              </a:extLst>
            </p:cNvPr>
            <p:cNvSpPr/>
            <p:nvPr userDrawn="1"/>
          </p:nvSpPr>
          <p:spPr>
            <a:xfrm>
              <a:off x="10293387" y="5819412"/>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Oval 46">
              <a:extLst>
                <a:ext uri="{FF2B5EF4-FFF2-40B4-BE49-F238E27FC236}">
                  <a16:creationId xmlns:a16="http://schemas.microsoft.com/office/drawing/2014/main" id="{6F5C2B1A-E152-E79C-52FC-D79C44C8D117}"/>
                </a:ext>
                <a:ext uri="{C183D7F6-B498-43B3-948B-1728B52AA6E4}">
                  <adec:decorative xmlns:adec="http://schemas.microsoft.com/office/drawing/2017/decorative" val="1"/>
                </a:ext>
              </a:extLst>
            </p:cNvPr>
            <p:cNvSpPr/>
            <p:nvPr userDrawn="1"/>
          </p:nvSpPr>
          <p:spPr>
            <a:xfrm>
              <a:off x="2051341" y="5849417"/>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941377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AAF2-4391-4D22-4D28-73FC155CE4D4}"/>
              </a:ext>
            </a:extLst>
          </p:cNvPr>
          <p:cNvSpPr>
            <a:spLocks noGrp="1"/>
          </p:cNvSpPr>
          <p:nvPr>
            <p:ph type="title" hasCustomPrompt="1"/>
          </p:nvPr>
        </p:nvSpPr>
        <p:spPr/>
        <p:txBody>
          <a:bodyPr>
            <a:normAutofit/>
          </a:bodyPr>
          <a:lstStyle>
            <a:lvl1pPr>
              <a:defRPr sz="6000" b="1" cap="all" baseline="0"/>
            </a:lvl1pPr>
          </a:lstStyle>
          <a:p>
            <a:r>
              <a:rPr lang="en-US" dirty="0"/>
              <a:t>Add title here</a:t>
            </a:r>
          </a:p>
        </p:txBody>
      </p:sp>
      <p:sp>
        <p:nvSpPr>
          <p:cNvPr id="3" name="Date Placeholder 2">
            <a:extLst>
              <a:ext uri="{FF2B5EF4-FFF2-40B4-BE49-F238E27FC236}">
                <a16:creationId xmlns:a16="http://schemas.microsoft.com/office/drawing/2014/main" id="{51F9B94C-4E4F-A9F5-310C-96D87547E5F3}"/>
              </a:ext>
            </a:extLst>
          </p:cNvPr>
          <p:cNvSpPr>
            <a:spLocks noGrp="1"/>
          </p:cNvSpPr>
          <p:nvPr>
            <p:ph type="dt" sz="half" idx="10"/>
          </p:nvPr>
        </p:nvSpPr>
        <p:spPr/>
        <p:txBody>
          <a:bodyPr/>
          <a:lstStyle>
            <a:lvl1pPr>
              <a:defRPr>
                <a:solidFill>
                  <a:schemeClr val="tx1"/>
                </a:solidFill>
              </a:defRPr>
            </a:lvl1pPr>
          </a:lstStyle>
          <a:p>
            <a:fld id="{25B5922D-4B2D-D14B-8924-B4E3CAEC1707}" type="datetimeFigureOut">
              <a:rPr lang="en-US" smtClean="0"/>
              <a:pPr/>
              <a:t>10/26/2023</a:t>
            </a:fld>
            <a:endParaRPr lang="en-US" dirty="0"/>
          </a:p>
        </p:txBody>
      </p:sp>
      <p:sp>
        <p:nvSpPr>
          <p:cNvPr id="4" name="Footer Placeholder 3">
            <a:extLst>
              <a:ext uri="{FF2B5EF4-FFF2-40B4-BE49-F238E27FC236}">
                <a16:creationId xmlns:a16="http://schemas.microsoft.com/office/drawing/2014/main" id="{03AD04F2-8D87-424E-476E-4550A8E114AC}"/>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4">
            <a:extLst>
              <a:ext uri="{FF2B5EF4-FFF2-40B4-BE49-F238E27FC236}">
                <a16:creationId xmlns:a16="http://schemas.microsoft.com/office/drawing/2014/main" id="{739D928E-833B-E648-1A99-D48A0A648CCA}"/>
              </a:ext>
            </a:extLst>
          </p:cNvPr>
          <p:cNvSpPr>
            <a:spLocks noGrp="1"/>
          </p:cNvSpPr>
          <p:nvPr>
            <p:ph type="sldNum" sz="quarter" idx="12"/>
          </p:nvPr>
        </p:nvSpPr>
        <p:spPr/>
        <p:txBody>
          <a:bodyPr/>
          <a:lstStyle>
            <a:lvl1pPr>
              <a:defRPr>
                <a:solidFill>
                  <a:schemeClr val="tx1"/>
                </a:solidFill>
              </a:defRPr>
            </a:lvl1pPr>
          </a:lstStyle>
          <a:p>
            <a:fld id="{0B51CF0B-774C-A54F-947A-43C7FDD5DE1C}" type="slidenum">
              <a:rPr lang="en-US" smtClean="0"/>
              <a:pPr/>
              <a:t>‹#›</a:t>
            </a:fld>
            <a:endParaRPr lang="en-US" dirty="0"/>
          </a:p>
        </p:txBody>
      </p:sp>
    </p:spTree>
    <p:extLst>
      <p:ext uri="{BB962C8B-B14F-4D97-AF65-F5344CB8AC3E}">
        <p14:creationId xmlns:p14="http://schemas.microsoft.com/office/powerpoint/2010/main" val="243222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33D97-AA7B-27F1-3DA0-E2CB12AB11A7}"/>
              </a:ext>
            </a:extLst>
          </p:cNvPr>
          <p:cNvSpPr>
            <a:spLocks noGrp="1"/>
          </p:cNvSpPr>
          <p:nvPr>
            <p:ph type="dt" sz="half" idx="10"/>
          </p:nvPr>
        </p:nvSpPr>
        <p:spPr/>
        <p:txBody>
          <a:bodyPr/>
          <a:lstStyle>
            <a:lvl1pPr>
              <a:defRPr>
                <a:solidFill>
                  <a:schemeClr val="tx1"/>
                </a:solidFill>
              </a:defRPr>
            </a:lvl1pPr>
          </a:lstStyle>
          <a:p>
            <a:fld id="{25B5922D-4B2D-D14B-8924-B4E3CAEC1707}" type="datetimeFigureOut">
              <a:rPr lang="en-US" smtClean="0"/>
              <a:pPr/>
              <a:t>10/26/2023</a:t>
            </a:fld>
            <a:endParaRPr lang="en-US" dirty="0"/>
          </a:p>
        </p:txBody>
      </p:sp>
      <p:sp>
        <p:nvSpPr>
          <p:cNvPr id="3" name="Footer Placeholder 2">
            <a:extLst>
              <a:ext uri="{FF2B5EF4-FFF2-40B4-BE49-F238E27FC236}">
                <a16:creationId xmlns:a16="http://schemas.microsoft.com/office/drawing/2014/main" id="{02FB8715-846F-5AC0-C89D-3BB9AF86F783}"/>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88B7611B-A33D-043D-D015-02B5D43EC341}"/>
              </a:ext>
            </a:extLst>
          </p:cNvPr>
          <p:cNvSpPr>
            <a:spLocks noGrp="1"/>
          </p:cNvSpPr>
          <p:nvPr>
            <p:ph type="sldNum" sz="quarter" idx="12"/>
          </p:nvPr>
        </p:nvSpPr>
        <p:spPr/>
        <p:txBody>
          <a:bodyPr/>
          <a:lstStyle>
            <a:lvl1pPr>
              <a:defRPr>
                <a:solidFill>
                  <a:schemeClr val="tx1"/>
                </a:solidFill>
              </a:defRPr>
            </a:lvl1pPr>
          </a:lstStyle>
          <a:p>
            <a:fld id="{0B51CF0B-774C-A54F-947A-43C7FDD5DE1C}" type="slidenum">
              <a:rPr lang="en-US" smtClean="0"/>
              <a:pPr/>
              <a:t>‹#›</a:t>
            </a:fld>
            <a:endParaRPr lang="en-US" dirty="0"/>
          </a:p>
        </p:txBody>
      </p:sp>
    </p:spTree>
    <p:extLst>
      <p:ext uri="{BB962C8B-B14F-4D97-AF65-F5344CB8AC3E}">
        <p14:creationId xmlns:p14="http://schemas.microsoft.com/office/powerpoint/2010/main" val="18308526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523DE-EDF8-7788-695A-E0521C16EC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B22370-0DB8-5539-AEC6-9071BC965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4232C-6D76-6C15-D0D8-571B17F09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5922D-4B2D-D14B-8924-B4E3CAEC1707}" type="datetimeFigureOut">
              <a:rPr lang="en-US" smtClean="0"/>
              <a:t>10/26/2023</a:t>
            </a:fld>
            <a:endParaRPr lang="en-US" dirty="0"/>
          </a:p>
        </p:txBody>
      </p:sp>
      <p:sp>
        <p:nvSpPr>
          <p:cNvPr id="5" name="Footer Placeholder 4">
            <a:extLst>
              <a:ext uri="{FF2B5EF4-FFF2-40B4-BE49-F238E27FC236}">
                <a16:creationId xmlns:a16="http://schemas.microsoft.com/office/drawing/2014/main" id="{1F066FB3-8815-195E-129F-C39D2102E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055B522-8A10-C705-5D29-761D9E944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1CF0B-774C-A54F-947A-43C7FDD5DE1C}" type="slidenum">
              <a:rPr lang="en-US" smtClean="0"/>
              <a:t>‹#›</a:t>
            </a:fld>
            <a:endParaRPr lang="en-US" dirty="0"/>
          </a:p>
        </p:txBody>
      </p:sp>
      <p:sp>
        <p:nvSpPr>
          <p:cNvPr id="7" name="Rectangle 6">
            <a:extLst>
              <a:ext uri="{FF2B5EF4-FFF2-40B4-BE49-F238E27FC236}">
                <a16:creationId xmlns:a16="http://schemas.microsoft.com/office/drawing/2014/main" id="{1FBA9236-66A0-F2CA-A6A8-A197D31277B2}"/>
              </a:ext>
            </a:extLst>
          </p:cNvPr>
          <p:cNvSpPr/>
          <p:nvPr userDrawn="1"/>
        </p:nvSpPr>
        <p:spPr>
          <a:xfrm>
            <a:off x="0" y="0"/>
            <a:ext cx="12192000" cy="685800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60000"/>
                  <a:lumOff val="40000"/>
                </a:schemeClr>
              </a:solidFill>
            </a:endParaRPr>
          </a:p>
        </p:txBody>
      </p:sp>
    </p:spTree>
    <p:extLst>
      <p:ext uri="{BB962C8B-B14F-4D97-AF65-F5344CB8AC3E}">
        <p14:creationId xmlns:p14="http://schemas.microsoft.com/office/powerpoint/2010/main" val="3778075634"/>
      </p:ext>
    </p:extLst>
  </p:cSld>
  <p:clrMap bg1="lt1" tx1="dk1" bg2="lt2" tx2="dk2" accent1="accent1" accent2="accent2" accent3="accent3" accent4="accent4" accent5="accent5" accent6="accent6" hlink="hlink" folHlink="folHlink"/>
  <p:sldLayoutIdLst>
    <p:sldLayoutId id="2147483657"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itle 422">
            <a:extLst>
              <a:ext uri="{FF2B5EF4-FFF2-40B4-BE49-F238E27FC236}">
                <a16:creationId xmlns:a16="http://schemas.microsoft.com/office/drawing/2014/main" id="{414EFE50-FF99-FABF-A010-161B8968ED03}"/>
              </a:ext>
            </a:extLst>
          </p:cNvPr>
          <p:cNvSpPr>
            <a:spLocks noGrp="1"/>
          </p:cNvSpPr>
          <p:nvPr>
            <p:ph type="title"/>
          </p:nvPr>
        </p:nvSpPr>
        <p:spPr>
          <a:xfrm>
            <a:off x="838200" y="311861"/>
            <a:ext cx="10515600" cy="958251"/>
          </a:xfrm>
        </p:spPr>
        <p:txBody>
          <a:bodyPr/>
          <a:lstStyle/>
          <a:p>
            <a:r>
              <a:rPr lang="en-US" dirty="0"/>
              <a:t>Bulk binding</a:t>
            </a:r>
          </a:p>
        </p:txBody>
      </p:sp>
      <p:sp>
        <p:nvSpPr>
          <p:cNvPr id="449" name="Text Placeholder 448">
            <a:extLst>
              <a:ext uri="{FF2B5EF4-FFF2-40B4-BE49-F238E27FC236}">
                <a16:creationId xmlns:a16="http://schemas.microsoft.com/office/drawing/2014/main" id="{F8223535-2AD1-7D72-581A-54347A082C7A}"/>
              </a:ext>
            </a:extLst>
          </p:cNvPr>
          <p:cNvSpPr>
            <a:spLocks noGrp="1"/>
          </p:cNvSpPr>
          <p:nvPr>
            <p:ph type="body" sz="quarter" idx="51"/>
          </p:nvPr>
        </p:nvSpPr>
        <p:spPr>
          <a:xfrm>
            <a:off x="679175" y="3754892"/>
            <a:ext cx="1627632" cy="1618488"/>
          </a:xfrm>
        </p:spPr>
        <p:txBody>
          <a:bodyPr>
            <a:normAutofit/>
          </a:bodyPr>
          <a:lstStyle/>
          <a:p>
            <a:r>
              <a:rPr lang="en-US" dirty="0"/>
              <a:t>What is Bulk Binding</a:t>
            </a:r>
          </a:p>
        </p:txBody>
      </p:sp>
      <p:sp>
        <p:nvSpPr>
          <p:cNvPr id="1249" name="Text Placeholder 1248">
            <a:extLst>
              <a:ext uri="{FF2B5EF4-FFF2-40B4-BE49-F238E27FC236}">
                <a16:creationId xmlns:a16="http://schemas.microsoft.com/office/drawing/2014/main" id="{AE70B537-3583-6036-922A-BDE128416705}"/>
              </a:ext>
            </a:extLst>
          </p:cNvPr>
          <p:cNvSpPr>
            <a:spLocks noGrp="1"/>
          </p:cNvSpPr>
          <p:nvPr>
            <p:ph type="body" sz="quarter" idx="37"/>
          </p:nvPr>
        </p:nvSpPr>
        <p:spPr>
          <a:xfrm>
            <a:off x="390035" y="3429000"/>
            <a:ext cx="630936" cy="679256"/>
          </a:xfrm>
        </p:spPr>
        <p:txBody>
          <a:bodyPr/>
          <a:lstStyle/>
          <a:p>
            <a:r>
              <a:rPr lang="en-US" dirty="0"/>
              <a:t>1</a:t>
            </a:r>
          </a:p>
        </p:txBody>
      </p:sp>
      <p:sp>
        <p:nvSpPr>
          <p:cNvPr id="448" name="Text Placeholder 447">
            <a:extLst>
              <a:ext uri="{FF2B5EF4-FFF2-40B4-BE49-F238E27FC236}">
                <a16:creationId xmlns:a16="http://schemas.microsoft.com/office/drawing/2014/main" id="{97983E19-F454-9DA0-8A8C-82409DFC43AC}"/>
              </a:ext>
            </a:extLst>
          </p:cNvPr>
          <p:cNvSpPr>
            <a:spLocks noGrp="1"/>
          </p:cNvSpPr>
          <p:nvPr>
            <p:ph type="body" sz="quarter" idx="43"/>
          </p:nvPr>
        </p:nvSpPr>
        <p:spPr>
          <a:xfrm>
            <a:off x="1986839" y="1689617"/>
            <a:ext cx="1627632" cy="1618488"/>
          </a:xfrm>
        </p:spPr>
        <p:txBody>
          <a:bodyPr>
            <a:normAutofit/>
          </a:bodyPr>
          <a:lstStyle/>
          <a:p>
            <a:r>
              <a:rPr lang="en-US" dirty="0"/>
              <a:t>BULK BINDING Approach</a:t>
            </a:r>
          </a:p>
        </p:txBody>
      </p:sp>
      <p:sp>
        <p:nvSpPr>
          <p:cNvPr id="547" name="Text Placeholder 546">
            <a:extLst>
              <a:ext uri="{FF2B5EF4-FFF2-40B4-BE49-F238E27FC236}">
                <a16:creationId xmlns:a16="http://schemas.microsoft.com/office/drawing/2014/main" id="{D2184442-EA13-0E67-9EDC-9BBAF033EE67}"/>
              </a:ext>
            </a:extLst>
          </p:cNvPr>
          <p:cNvSpPr>
            <a:spLocks noGrp="1"/>
          </p:cNvSpPr>
          <p:nvPr>
            <p:ph type="body" sz="quarter" idx="35"/>
          </p:nvPr>
        </p:nvSpPr>
        <p:spPr>
          <a:xfrm>
            <a:off x="3280120" y="2964580"/>
            <a:ext cx="630936" cy="630936"/>
          </a:xfrm>
        </p:spPr>
        <p:txBody>
          <a:bodyPr/>
          <a:lstStyle/>
          <a:p>
            <a:r>
              <a:rPr lang="en-US" dirty="0"/>
              <a:t>2</a:t>
            </a:r>
          </a:p>
        </p:txBody>
      </p:sp>
      <p:sp>
        <p:nvSpPr>
          <p:cNvPr id="455" name="Text Placeholder 454">
            <a:extLst>
              <a:ext uri="{FF2B5EF4-FFF2-40B4-BE49-F238E27FC236}">
                <a16:creationId xmlns:a16="http://schemas.microsoft.com/office/drawing/2014/main" id="{127A9CA1-AAEC-65CC-4E3C-E06EF334D824}"/>
              </a:ext>
            </a:extLst>
          </p:cNvPr>
          <p:cNvSpPr>
            <a:spLocks noGrp="1"/>
          </p:cNvSpPr>
          <p:nvPr>
            <p:ph type="body" sz="quarter" idx="57"/>
          </p:nvPr>
        </p:nvSpPr>
        <p:spPr>
          <a:xfrm>
            <a:off x="4159315" y="2413336"/>
            <a:ext cx="1627632" cy="1618488"/>
          </a:xfrm>
        </p:spPr>
        <p:txBody>
          <a:bodyPr>
            <a:normAutofit/>
          </a:bodyPr>
          <a:lstStyle/>
          <a:p>
            <a:r>
              <a:rPr lang="en-US" dirty="0"/>
              <a:t>Understanding BULK BINDING</a:t>
            </a:r>
          </a:p>
        </p:txBody>
      </p:sp>
      <p:sp>
        <p:nvSpPr>
          <p:cNvPr id="548" name="Text Placeholder 547">
            <a:extLst>
              <a:ext uri="{FF2B5EF4-FFF2-40B4-BE49-F238E27FC236}">
                <a16:creationId xmlns:a16="http://schemas.microsoft.com/office/drawing/2014/main" id="{F8E3B12C-3922-AD32-61E9-4C3397A39BF4}"/>
              </a:ext>
            </a:extLst>
          </p:cNvPr>
          <p:cNvSpPr>
            <a:spLocks noGrp="1"/>
          </p:cNvSpPr>
          <p:nvPr>
            <p:ph type="body" sz="quarter" idx="36"/>
          </p:nvPr>
        </p:nvSpPr>
        <p:spPr>
          <a:xfrm>
            <a:off x="5450164" y="2104356"/>
            <a:ext cx="630936" cy="630936"/>
          </a:xfrm>
        </p:spPr>
        <p:txBody>
          <a:bodyPr/>
          <a:lstStyle/>
          <a:p>
            <a:r>
              <a:rPr lang="en-US" dirty="0"/>
              <a:t>3</a:t>
            </a:r>
          </a:p>
        </p:txBody>
      </p:sp>
      <p:sp>
        <p:nvSpPr>
          <p:cNvPr id="450" name="Text Placeholder 449">
            <a:extLst>
              <a:ext uri="{FF2B5EF4-FFF2-40B4-BE49-F238E27FC236}">
                <a16:creationId xmlns:a16="http://schemas.microsoft.com/office/drawing/2014/main" id="{250E8555-6621-08B8-1BB7-03D294D5EB77}"/>
              </a:ext>
            </a:extLst>
          </p:cNvPr>
          <p:cNvSpPr>
            <a:spLocks noGrp="1"/>
          </p:cNvSpPr>
          <p:nvPr>
            <p:ph type="body" sz="quarter" idx="52"/>
          </p:nvPr>
        </p:nvSpPr>
        <p:spPr>
          <a:xfrm>
            <a:off x="2772029" y="4868331"/>
            <a:ext cx="1627632" cy="1618488"/>
          </a:xfrm>
        </p:spPr>
        <p:txBody>
          <a:bodyPr>
            <a:normAutofit/>
          </a:bodyPr>
          <a:lstStyle/>
          <a:p>
            <a:r>
              <a:rPr lang="en-US" dirty="0"/>
              <a:t>WHY BULK BINDING</a:t>
            </a:r>
          </a:p>
          <a:p>
            <a:endParaRPr lang="en-US" dirty="0"/>
          </a:p>
        </p:txBody>
      </p:sp>
      <p:sp>
        <p:nvSpPr>
          <p:cNvPr id="550" name="Text Placeholder 549">
            <a:extLst>
              <a:ext uri="{FF2B5EF4-FFF2-40B4-BE49-F238E27FC236}">
                <a16:creationId xmlns:a16="http://schemas.microsoft.com/office/drawing/2014/main" id="{98ECCB3C-24BA-24F3-CB71-FB1E5D1E5162}"/>
              </a:ext>
            </a:extLst>
          </p:cNvPr>
          <p:cNvSpPr>
            <a:spLocks noGrp="1"/>
          </p:cNvSpPr>
          <p:nvPr>
            <p:ph type="body" sz="quarter" idx="38"/>
          </p:nvPr>
        </p:nvSpPr>
        <p:spPr>
          <a:xfrm>
            <a:off x="4070799" y="4546839"/>
            <a:ext cx="630936" cy="630936"/>
          </a:xfrm>
        </p:spPr>
        <p:txBody>
          <a:bodyPr/>
          <a:lstStyle/>
          <a:p>
            <a:r>
              <a:rPr lang="en-US" dirty="0"/>
              <a:t>4</a:t>
            </a:r>
          </a:p>
        </p:txBody>
      </p:sp>
      <p:sp>
        <p:nvSpPr>
          <p:cNvPr id="451" name="Text Placeholder 450">
            <a:extLst>
              <a:ext uri="{FF2B5EF4-FFF2-40B4-BE49-F238E27FC236}">
                <a16:creationId xmlns:a16="http://schemas.microsoft.com/office/drawing/2014/main" id="{F025CDD8-85BF-F5AC-FF40-E8666D9F4278}"/>
              </a:ext>
            </a:extLst>
          </p:cNvPr>
          <p:cNvSpPr>
            <a:spLocks noGrp="1"/>
          </p:cNvSpPr>
          <p:nvPr>
            <p:ph type="body" sz="quarter" idx="53"/>
          </p:nvPr>
        </p:nvSpPr>
        <p:spPr>
          <a:xfrm>
            <a:off x="5697529" y="4598571"/>
            <a:ext cx="1627632" cy="1618488"/>
          </a:xfrm>
        </p:spPr>
        <p:txBody>
          <a:bodyPr>
            <a:normAutofit/>
          </a:bodyPr>
          <a:lstStyle/>
          <a:p>
            <a:r>
              <a:rPr lang="en-US" dirty="0"/>
              <a:t>BULK BIND vs TRADITIONAL Loops</a:t>
            </a:r>
          </a:p>
          <a:p>
            <a:endParaRPr lang="en-US" dirty="0"/>
          </a:p>
        </p:txBody>
      </p:sp>
      <p:sp>
        <p:nvSpPr>
          <p:cNvPr id="554" name="Text Placeholder 553">
            <a:extLst>
              <a:ext uri="{FF2B5EF4-FFF2-40B4-BE49-F238E27FC236}">
                <a16:creationId xmlns:a16="http://schemas.microsoft.com/office/drawing/2014/main" id="{5843BEDA-693F-AD99-2079-2EE57968F3A3}"/>
              </a:ext>
            </a:extLst>
          </p:cNvPr>
          <p:cNvSpPr>
            <a:spLocks noGrp="1"/>
          </p:cNvSpPr>
          <p:nvPr>
            <p:ph type="body" sz="quarter" idx="42"/>
          </p:nvPr>
        </p:nvSpPr>
        <p:spPr>
          <a:xfrm>
            <a:off x="6971098" y="5809913"/>
            <a:ext cx="630936" cy="630936"/>
          </a:xfrm>
        </p:spPr>
        <p:txBody>
          <a:bodyPr/>
          <a:lstStyle/>
          <a:p>
            <a:r>
              <a:rPr lang="en-US" dirty="0"/>
              <a:t>5</a:t>
            </a:r>
          </a:p>
        </p:txBody>
      </p:sp>
      <p:sp>
        <p:nvSpPr>
          <p:cNvPr id="454" name="Text Placeholder 453">
            <a:extLst>
              <a:ext uri="{FF2B5EF4-FFF2-40B4-BE49-F238E27FC236}">
                <a16:creationId xmlns:a16="http://schemas.microsoft.com/office/drawing/2014/main" id="{914EBE5C-A82E-85E2-D00E-B49C734C1685}"/>
              </a:ext>
            </a:extLst>
          </p:cNvPr>
          <p:cNvSpPr>
            <a:spLocks noGrp="1"/>
          </p:cNvSpPr>
          <p:nvPr>
            <p:ph type="body" sz="quarter" idx="56"/>
          </p:nvPr>
        </p:nvSpPr>
        <p:spPr>
          <a:xfrm>
            <a:off x="6456687" y="1620863"/>
            <a:ext cx="1627632" cy="1618488"/>
          </a:xfrm>
        </p:spPr>
        <p:txBody>
          <a:bodyPr>
            <a:normAutofit/>
          </a:bodyPr>
          <a:lstStyle/>
          <a:p>
            <a:r>
              <a:rPr lang="en-US" dirty="0"/>
              <a:t>Collection or ARRAYs/HASHMAP</a:t>
            </a:r>
          </a:p>
          <a:p>
            <a:endParaRPr lang="en-US" dirty="0"/>
          </a:p>
        </p:txBody>
      </p:sp>
      <p:sp>
        <p:nvSpPr>
          <p:cNvPr id="551" name="Text Placeholder 550">
            <a:extLst>
              <a:ext uri="{FF2B5EF4-FFF2-40B4-BE49-F238E27FC236}">
                <a16:creationId xmlns:a16="http://schemas.microsoft.com/office/drawing/2014/main" id="{30E73AE5-0710-2AB1-8DCE-CA5245083AAB}"/>
              </a:ext>
            </a:extLst>
          </p:cNvPr>
          <p:cNvSpPr>
            <a:spLocks noGrp="1"/>
          </p:cNvSpPr>
          <p:nvPr>
            <p:ph type="body" sz="quarter" idx="39"/>
          </p:nvPr>
        </p:nvSpPr>
        <p:spPr>
          <a:xfrm>
            <a:off x="7748705" y="2909287"/>
            <a:ext cx="630936" cy="630936"/>
          </a:xfrm>
        </p:spPr>
        <p:txBody>
          <a:bodyPr/>
          <a:lstStyle/>
          <a:p>
            <a:r>
              <a:rPr lang="en-US" dirty="0"/>
              <a:t>6</a:t>
            </a:r>
          </a:p>
        </p:txBody>
      </p:sp>
      <p:sp>
        <p:nvSpPr>
          <p:cNvPr id="453" name="Text Placeholder 452">
            <a:extLst>
              <a:ext uri="{FF2B5EF4-FFF2-40B4-BE49-F238E27FC236}">
                <a16:creationId xmlns:a16="http://schemas.microsoft.com/office/drawing/2014/main" id="{794924A5-15E5-9821-B6E4-905CDF02A620}"/>
              </a:ext>
            </a:extLst>
          </p:cNvPr>
          <p:cNvSpPr>
            <a:spLocks noGrp="1"/>
          </p:cNvSpPr>
          <p:nvPr>
            <p:ph type="body" sz="quarter" idx="54"/>
          </p:nvPr>
        </p:nvSpPr>
        <p:spPr>
          <a:xfrm>
            <a:off x="8236399" y="4614369"/>
            <a:ext cx="1627632" cy="1618488"/>
          </a:xfrm>
        </p:spPr>
        <p:txBody>
          <a:bodyPr>
            <a:normAutofit/>
          </a:bodyPr>
          <a:lstStyle/>
          <a:p>
            <a:r>
              <a:rPr lang="en-US" dirty="0"/>
              <a:t>BULK COLLECT &amp; FORALL CLAUSE</a:t>
            </a:r>
          </a:p>
        </p:txBody>
      </p:sp>
      <p:sp>
        <p:nvSpPr>
          <p:cNvPr id="553" name="Text Placeholder 552">
            <a:extLst>
              <a:ext uri="{FF2B5EF4-FFF2-40B4-BE49-F238E27FC236}">
                <a16:creationId xmlns:a16="http://schemas.microsoft.com/office/drawing/2014/main" id="{29169562-83B8-6C25-69C0-6E3DBBFE9E0B}"/>
              </a:ext>
            </a:extLst>
          </p:cNvPr>
          <p:cNvSpPr>
            <a:spLocks noGrp="1"/>
          </p:cNvSpPr>
          <p:nvPr>
            <p:ph type="body" sz="quarter" idx="41"/>
          </p:nvPr>
        </p:nvSpPr>
        <p:spPr>
          <a:xfrm>
            <a:off x="9479259" y="4328031"/>
            <a:ext cx="630936" cy="630936"/>
          </a:xfrm>
        </p:spPr>
        <p:txBody>
          <a:bodyPr/>
          <a:lstStyle/>
          <a:p>
            <a:r>
              <a:rPr lang="en-US" dirty="0"/>
              <a:t>7</a:t>
            </a:r>
          </a:p>
        </p:txBody>
      </p:sp>
      <p:sp>
        <p:nvSpPr>
          <p:cNvPr id="452" name="Text Placeholder 451">
            <a:extLst>
              <a:ext uri="{FF2B5EF4-FFF2-40B4-BE49-F238E27FC236}">
                <a16:creationId xmlns:a16="http://schemas.microsoft.com/office/drawing/2014/main" id="{10298A23-AB8E-CE2E-6ABF-8FC6E586FE54}"/>
              </a:ext>
            </a:extLst>
          </p:cNvPr>
          <p:cNvSpPr>
            <a:spLocks noGrp="1"/>
          </p:cNvSpPr>
          <p:nvPr>
            <p:ph type="body" sz="quarter" idx="55"/>
          </p:nvPr>
        </p:nvSpPr>
        <p:spPr>
          <a:xfrm>
            <a:off x="9442443" y="2600480"/>
            <a:ext cx="1627632" cy="1618488"/>
          </a:xfrm>
        </p:spPr>
        <p:txBody>
          <a:bodyPr>
            <a:normAutofit/>
          </a:bodyPr>
          <a:lstStyle/>
          <a:p>
            <a:r>
              <a:rPr lang="en-US" dirty="0"/>
              <a:t>SAVE EXCEPTIONS CLAUSE</a:t>
            </a:r>
          </a:p>
        </p:txBody>
      </p:sp>
      <p:sp>
        <p:nvSpPr>
          <p:cNvPr id="552" name="Text Placeholder 551">
            <a:extLst>
              <a:ext uri="{FF2B5EF4-FFF2-40B4-BE49-F238E27FC236}">
                <a16:creationId xmlns:a16="http://schemas.microsoft.com/office/drawing/2014/main" id="{4DA6FADD-6294-70A2-F994-C918BB4962D3}"/>
              </a:ext>
            </a:extLst>
          </p:cNvPr>
          <p:cNvSpPr>
            <a:spLocks noGrp="1"/>
          </p:cNvSpPr>
          <p:nvPr>
            <p:ph type="body" sz="quarter" idx="40"/>
          </p:nvPr>
        </p:nvSpPr>
        <p:spPr>
          <a:xfrm>
            <a:off x="10752251" y="2307353"/>
            <a:ext cx="630936" cy="630936"/>
          </a:xfrm>
        </p:spPr>
        <p:txBody>
          <a:bodyPr/>
          <a:lstStyle/>
          <a:p>
            <a:r>
              <a:rPr lang="en-US" dirty="0"/>
              <a:t>8</a:t>
            </a:r>
          </a:p>
        </p:txBody>
      </p:sp>
    </p:spTree>
    <p:extLst>
      <p:ext uri="{BB962C8B-B14F-4D97-AF65-F5344CB8AC3E}">
        <p14:creationId xmlns:p14="http://schemas.microsoft.com/office/powerpoint/2010/main" val="251087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DCD-FD10-CE68-1FFD-4135F7642B33}"/>
              </a:ext>
            </a:extLst>
          </p:cNvPr>
          <p:cNvSpPr>
            <a:spLocks noGrp="1"/>
          </p:cNvSpPr>
          <p:nvPr>
            <p:ph type="title"/>
          </p:nvPr>
        </p:nvSpPr>
        <p:spPr/>
        <p:txBody>
          <a:bodyPr/>
          <a:lstStyle/>
          <a:p>
            <a:r>
              <a:rPr lang="en-US" dirty="0"/>
              <a:t>LIMIT </a:t>
            </a:r>
            <a:r>
              <a:rPr lang="en-US" sz="3000" dirty="0"/>
              <a:t>Clause (Batching)</a:t>
            </a:r>
          </a:p>
        </p:txBody>
      </p:sp>
      <p:sp>
        <p:nvSpPr>
          <p:cNvPr id="7" name="TextBox 6">
            <a:extLst>
              <a:ext uri="{FF2B5EF4-FFF2-40B4-BE49-F238E27FC236}">
                <a16:creationId xmlns:a16="http://schemas.microsoft.com/office/drawing/2014/main" id="{B59FCD96-A035-BC2E-ADA5-1FB9338D71F6}"/>
              </a:ext>
            </a:extLst>
          </p:cNvPr>
          <p:cNvSpPr txBox="1"/>
          <p:nvPr/>
        </p:nvSpPr>
        <p:spPr>
          <a:xfrm>
            <a:off x="3057525" y="2077135"/>
            <a:ext cx="6096000"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This clause Divides our data into </a:t>
            </a:r>
            <a:r>
              <a:rPr lang="en-US" b="1" dirty="0"/>
              <a:t>smaller batches and process </a:t>
            </a:r>
            <a:r>
              <a:rPr lang="en-US" dirty="0"/>
              <a:t>them separately.</a:t>
            </a:r>
          </a:p>
        </p:txBody>
      </p:sp>
      <p:sp>
        <p:nvSpPr>
          <p:cNvPr id="9" name="TextBox 8">
            <a:extLst>
              <a:ext uri="{FF2B5EF4-FFF2-40B4-BE49-F238E27FC236}">
                <a16:creationId xmlns:a16="http://schemas.microsoft.com/office/drawing/2014/main" id="{052DE760-5655-2625-CD9B-662A6B7D5158}"/>
              </a:ext>
            </a:extLst>
          </p:cNvPr>
          <p:cNvSpPr txBox="1"/>
          <p:nvPr/>
        </p:nvSpPr>
        <p:spPr>
          <a:xfrm>
            <a:off x="3048000" y="2858185"/>
            <a:ext cx="6096000"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This can help manage memory usage and </a:t>
            </a:r>
            <a:r>
              <a:rPr lang="en-US" b="1" dirty="0"/>
              <a:t>prevent </a:t>
            </a:r>
            <a:r>
              <a:rPr lang="en-US" dirty="0"/>
              <a:t>performance bottlenecks &amp; </a:t>
            </a:r>
            <a:r>
              <a:rPr lang="en-US" b="1" dirty="0"/>
              <a:t>memory shortage errors</a:t>
            </a:r>
            <a:r>
              <a:rPr lang="en-US" dirty="0"/>
              <a:t>.</a:t>
            </a:r>
          </a:p>
        </p:txBody>
      </p:sp>
      <p:sp>
        <p:nvSpPr>
          <p:cNvPr id="11" name="TextBox 10">
            <a:extLst>
              <a:ext uri="{FF2B5EF4-FFF2-40B4-BE49-F238E27FC236}">
                <a16:creationId xmlns:a16="http://schemas.microsoft.com/office/drawing/2014/main" id="{7FCFD3BF-2C22-6093-3EB8-41942F395F55}"/>
              </a:ext>
            </a:extLst>
          </p:cNvPr>
          <p:cNvSpPr txBox="1"/>
          <p:nvPr/>
        </p:nvSpPr>
        <p:spPr>
          <a:xfrm>
            <a:off x="3048000" y="3572560"/>
            <a:ext cx="6096000" cy="1015663"/>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When using BULK COLLECT, we could attempt to retrieve too many rows in one context switch and run out of </a:t>
            </a:r>
            <a:r>
              <a:rPr lang="en-US" b="1" dirty="0"/>
              <a:t>PGA memory</a:t>
            </a:r>
          </a:p>
        </p:txBody>
      </p:sp>
      <p:sp>
        <p:nvSpPr>
          <p:cNvPr id="13" name="TextBox 12">
            <a:extLst>
              <a:ext uri="{FF2B5EF4-FFF2-40B4-BE49-F238E27FC236}">
                <a16:creationId xmlns:a16="http://schemas.microsoft.com/office/drawing/2014/main" id="{BA6F5CC2-939C-D3F9-84CB-2B81088154AB}"/>
              </a:ext>
            </a:extLst>
          </p:cNvPr>
          <p:cNvSpPr txBox="1"/>
          <p:nvPr/>
        </p:nvSpPr>
        <p:spPr>
          <a:xfrm>
            <a:off x="3048000" y="4544110"/>
            <a:ext cx="6096000"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To help you avoid such errors, </a:t>
            </a:r>
            <a:r>
              <a:rPr lang="en-US" b="1" dirty="0"/>
              <a:t>Oracle</a:t>
            </a:r>
            <a:r>
              <a:rPr lang="en-US" dirty="0"/>
              <a:t> Database offers a </a:t>
            </a:r>
            <a:r>
              <a:rPr lang="en-US" b="1" dirty="0"/>
              <a:t>LIMIT </a:t>
            </a:r>
            <a:r>
              <a:rPr lang="en-US" dirty="0"/>
              <a:t>clause for </a:t>
            </a:r>
            <a:r>
              <a:rPr lang="en-US" b="1" dirty="0"/>
              <a:t>BULK COLLECT</a:t>
            </a:r>
          </a:p>
        </p:txBody>
      </p:sp>
      <p:sp>
        <p:nvSpPr>
          <p:cNvPr id="15" name="TextBox 14">
            <a:extLst>
              <a:ext uri="{FF2B5EF4-FFF2-40B4-BE49-F238E27FC236}">
                <a16:creationId xmlns:a16="http://schemas.microsoft.com/office/drawing/2014/main" id="{03F605B8-E668-2C5E-2314-85ACB4AC8C70}"/>
              </a:ext>
            </a:extLst>
          </p:cNvPr>
          <p:cNvSpPr txBox="1"/>
          <p:nvPr/>
        </p:nvSpPr>
        <p:spPr>
          <a:xfrm>
            <a:off x="3048000" y="5258485"/>
            <a:ext cx="6096000"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when using BULK COLLECT, we recommend that never or at </a:t>
            </a:r>
            <a:r>
              <a:rPr lang="en-US" b="1" dirty="0"/>
              <a:t>least rarely use an "unlimited" BULK COLLECT</a:t>
            </a:r>
          </a:p>
        </p:txBody>
      </p:sp>
    </p:spTree>
    <p:extLst>
      <p:ext uri="{BB962C8B-B14F-4D97-AF65-F5344CB8AC3E}">
        <p14:creationId xmlns:p14="http://schemas.microsoft.com/office/powerpoint/2010/main" val="356510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5A91-7D1E-1F37-0163-321630F06D10}"/>
              </a:ext>
            </a:extLst>
          </p:cNvPr>
          <p:cNvSpPr>
            <a:spLocks noGrp="1"/>
          </p:cNvSpPr>
          <p:nvPr>
            <p:ph type="title"/>
          </p:nvPr>
        </p:nvSpPr>
        <p:spPr>
          <a:xfrm>
            <a:off x="838200" y="365125"/>
            <a:ext cx="10515600" cy="835025"/>
          </a:xfrm>
        </p:spPr>
        <p:txBody>
          <a:bodyPr>
            <a:normAutofit fontScale="90000"/>
          </a:bodyPr>
          <a:lstStyle/>
          <a:p>
            <a:r>
              <a:rPr lang="en-US" sz="4500" dirty="0"/>
              <a:t>FORALL</a:t>
            </a:r>
            <a:r>
              <a:rPr lang="en-US" dirty="0"/>
              <a:t> </a:t>
            </a:r>
            <a:r>
              <a:rPr lang="en-US" sz="3000" dirty="0"/>
              <a:t>clause (BINDING)</a:t>
            </a:r>
          </a:p>
        </p:txBody>
      </p:sp>
      <p:sp>
        <p:nvSpPr>
          <p:cNvPr id="4" name="TextBox 3">
            <a:extLst>
              <a:ext uri="{FF2B5EF4-FFF2-40B4-BE49-F238E27FC236}">
                <a16:creationId xmlns:a16="http://schemas.microsoft.com/office/drawing/2014/main" id="{A6D8FF26-7DAF-C9C6-307B-CC4200B58394}"/>
              </a:ext>
            </a:extLst>
          </p:cNvPr>
          <p:cNvSpPr txBox="1"/>
          <p:nvPr/>
        </p:nvSpPr>
        <p:spPr>
          <a:xfrm>
            <a:off x="1381125" y="1567934"/>
            <a:ext cx="6096000" cy="369332"/>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The FORALL statement is </a:t>
            </a:r>
            <a:r>
              <a:rPr lang="en-US" b="1" dirty="0"/>
              <a:t>not a loop</a:t>
            </a:r>
          </a:p>
        </p:txBody>
      </p:sp>
      <p:sp>
        <p:nvSpPr>
          <p:cNvPr id="6" name="TextBox 5">
            <a:extLst>
              <a:ext uri="{FF2B5EF4-FFF2-40B4-BE49-F238E27FC236}">
                <a16:creationId xmlns:a16="http://schemas.microsoft.com/office/drawing/2014/main" id="{69C3E295-FA92-01AB-FD17-B0BFD02318DB}"/>
              </a:ext>
            </a:extLst>
          </p:cNvPr>
          <p:cNvSpPr txBox="1"/>
          <p:nvPr/>
        </p:nvSpPr>
        <p:spPr>
          <a:xfrm>
            <a:off x="1390649" y="2085886"/>
            <a:ext cx="9382125" cy="923330"/>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it is a </a:t>
            </a:r>
            <a:r>
              <a:rPr lang="en-US" b="1" dirty="0"/>
              <a:t>declarative statement </a:t>
            </a:r>
            <a:r>
              <a:rPr lang="en-US" dirty="0"/>
              <a:t>to the PL/SQL engine: “Generate all the DML statements that would have been executed one row at a time and send them all across to the SQL engine with one context switch.”</a:t>
            </a:r>
          </a:p>
        </p:txBody>
      </p:sp>
      <p:sp>
        <p:nvSpPr>
          <p:cNvPr id="8" name="TextBox 7">
            <a:extLst>
              <a:ext uri="{FF2B5EF4-FFF2-40B4-BE49-F238E27FC236}">
                <a16:creationId xmlns:a16="http://schemas.microsoft.com/office/drawing/2014/main" id="{5C755028-73FA-3667-6AA3-0FAF61833E27}"/>
              </a:ext>
            </a:extLst>
          </p:cNvPr>
          <p:cNvSpPr txBox="1"/>
          <p:nvPr/>
        </p:nvSpPr>
        <p:spPr>
          <a:xfrm>
            <a:off x="1381125" y="3304312"/>
            <a:ext cx="9753600" cy="1200329"/>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It generates DML (Data Manipulation Language) statements like INSERT, UPDATE, or DELETE </a:t>
            </a:r>
            <a:r>
              <a:rPr lang="en-US" b="1" dirty="0"/>
              <a:t>for all the elements in the collection</a:t>
            </a:r>
            <a:r>
              <a:rPr lang="en-US" dirty="0"/>
              <a:t>, and then sends them to the SQL engine in a </a:t>
            </a:r>
            <a:r>
              <a:rPr lang="en-US" b="1" dirty="0"/>
              <a:t>single batch</a:t>
            </a:r>
            <a:r>
              <a:rPr lang="en-US" dirty="0"/>
              <a:t>. This minimizes the number of context switches between the PL/SQL and SQL engines, which can significantly improve performance for large-scale operations.</a:t>
            </a:r>
          </a:p>
        </p:txBody>
      </p:sp>
      <p:sp>
        <p:nvSpPr>
          <p:cNvPr id="10" name="TextBox 9">
            <a:extLst>
              <a:ext uri="{FF2B5EF4-FFF2-40B4-BE49-F238E27FC236}">
                <a16:creationId xmlns:a16="http://schemas.microsoft.com/office/drawing/2014/main" id="{160DC30E-6324-B652-B29D-B798F98B1AF5}"/>
              </a:ext>
            </a:extLst>
          </p:cNvPr>
          <p:cNvSpPr txBox="1"/>
          <p:nvPr/>
        </p:nvSpPr>
        <p:spPr>
          <a:xfrm>
            <a:off x="1476374" y="4943386"/>
            <a:ext cx="9382125" cy="1015663"/>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Unlike traditional loops, which execute statements one at a time, FORALL performs bulk processing and reduces context switching overhead, making it an </a:t>
            </a:r>
            <a:r>
              <a:rPr lang="en-US" b="1" dirty="0"/>
              <a:t>efficient choice for handling large volumes of data</a:t>
            </a:r>
            <a:r>
              <a:rPr lang="en-US" dirty="0"/>
              <a:t>.</a:t>
            </a:r>
          </a:p>
        </p:txBody>
      </p:sp>
    </p:spTree>
    <p:extLst>
      <p:ext uri="{BB962C8B-B14F-4D97-AF65-F5344CB8AC3E}">
        <p14:creationId xmlns:p14="http://schemas.microsoft.com/office/powerpoint/2010/main" val="82795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0783-98FB-CBDF-B592-23D3907989D2}"/>
              </a:ext>
            </a:extLst>
          </p:cNvPr>
          <p:cNvSpPr>
            <a:spLocks noGrp="1"/>
          </p:cNvSpPr>
          <p:nvPr>
            <p:ph type="title"/>
          </p:nvPr>
        </p:nvSpPr>
        <p:spPr/>
        <p:txBody>
          <a:bodyPr/>
          <a:lstStyle/>
          <a:p>
            <a:r>
              <a:rPr lang="en-US" sz="4500" dirty="0"/>
              <a:t>SAVE EXCEPTIONS</a:t>
            </a:r>
            <a:r>
              <a:rPr lang="en-US" dirty="0"/>
              <a:t> </a:t>
            </a:r>
            <a:r>
              <a:rPr lang="en-US" sz="3000" dirty="0"/>
              <a:t>Clause</a:t>
            </a:r>
          </a:p>
        </p:txBody>
      </p:sp>
      <p:sp>
        <p:nvSpPr>
          <p:cNvPr id="4" name="TextBox 3">
            <a:extLst>
              <a:ext uri="{FF2B5EF4-FFF2-40B4-BE49-F238E27FC236}">
                <a16:creationId xmlns:a16="http://schemas.microsoft.com/office/drawing/2014/main" id="{46C4D296-EC81-523E-FDA9-657334E50D7E}"/>
              </a:ext>
            </a:extLst>
          </p:cNvPr>
          <p:cNvSpPr txBox="1"/>
          <p:nvPr/>
        </p:nvSpPr>
        <p:spPr>
          <a:xfrm>
            <a:off x="1523999" y="1867585"/>
            <a:ext cx="9972675"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The </a:t>
            </a:r>
            <a:r>
              <a:rPr lang="en-US" b="1" dirty="0"/>
              <a:t>SAVE EXCEPTIONS</a:t>
            </a:r>
            <a:r>
              <a:rPr lang="en-US" dirty="0"/>
              <a:t> clause is used to save exceptions in an exception array while continuing with the bulk operation.</a:t>
            </a:r>
          </a:p>
        </p:txBody>
      </p:sp>
      <p:sp>
        <p:nvSpPr>
          <p:cNvPr id="6" name="TextBox 5">
            <a:extLst>
              <a:ext uri="{FF2B5EF4-FFF2-40B4-BE49-F238E27FC236}">
                <a16:creationId xmlns:a16="http://schemas.microsoft.com/office/drawing/2014/main" id="{74380C30-5253-37D1-6F3A-4EBDEA69423C}"/>
              </a:ext>
            </a:extLst>
          </p:cNvPr>
          <p:cNvSpPr txBox="1"/>
          <p:nvPr/>
        </p:nvSpPr>
        <p:spPr>
          <a:xfrm>
            <a:off x="1476374" y="2781985"/>
            <a:ext cx="8086725"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the </a:t>
            </a:r>
            <a:r>
              <a:rPr lang="en-US" b="1" dirty="0"/>
              <a:t>FORALL</a:t>
            </a:r>
            <a:r>
              <a:rPr lang="en-US" dirty="0"/>
              <a:t> statement for bulk DML operations in combination with the </a:t>
            </a:r>
            <a:r>
              <a:rPr lang="en-US" b="1" dirty="0"/>
              <a:t>SAVE EXCEPTIONS </a:t>
            </a:r>
            <a:r>
              <a:rPr lang="en-US" dirty="0"/>
              <a:t>clause for </a:t>
            </a:r>
            <a:r>
              <a:rPr lang="en-US" b="1" dirty="0"/>
              <a:t>error collection</a:t>
            </a:r>
          </a:p>
        </p:txBody>
      </p:sp>
      <p:sp>
        <p:nvSpPr>
          <p:cNvPr id="8" name="TextBox 7">
            <a:extLst>
              <a:ext uri="{FF2B5EF4-FFF2-40B4-BE49-F238E27FC236}">
                <a16:creationId xmlns:a16="http://schemas.microsoft.com/office/drawing/2014/main" id="{DB3AD5B1-4325-5941-0099-81F0F26EAF51}"/>
              </a:ext>
            </a:extLst>
          </p:cNvPr>
          <p:cNvSpPr txBox="1"/>
          <p:nvPr/>
        </p:nvSpPr>
        <p:spPr>
          <a:xfrm>
            <a:off x="1485900" y="3700760"/>
            <a:ext cx="9601200"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b="1" dirty="0"/>
              <a:t>BULK Exception</a:t>
            </a:r>
            <a:r>
              <a:rPr lang="en-US" dirty="0"/>
              <a:t> handling uses </a:t>
            </a:r>
            <a:r>
              <a:rPr lang="en-US" b="1" dirty="0"/>
              <a:t>exception arrays </a:t>
            </a:r>
            <a:r>
              <a:rPr lang="en-US" dirty="0"/>
              <a:t>to store information about failed rows, such as the error message, error code, and row index</a:t>
            </a:r>
          </a:p>
        </p:txBody>
      </p:sp>
      <p:sp>
        <p:nvSpPr>
          <p:cNvPr id="10" name="TextBox 9">
            <a:extLst>
              <a:ext uri="{FF2B5EF4-FFF2-40B4-BE49-F238E27FC236}">
                <a16:creationId xmlns:a16="http://schemas.microsoft.com/office/drawing/2014/main" id="{2A28173A-0D10-8BDD-A170-895A150319FD}"/>
              </a:ext>
            </a:extLst>
          </p:cNvPr>
          <p:cNvSpPr txBox="1"/>
          <p:nvPr/>
        </p:nvSpPr>
        <p:spPr>
          <a:xfrm>
            <a:off x="1438274" y="5481935"/>
            <a:ext cx="9839325"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Exceptions are collected during the bulk operation and processed collectively </a:t>
            </a:r>
            <a:r>
              <a:rPr lang="en-US" b="1" dirty="0"/>
              <a:t>at the end of the operation</a:t>
            </a:r>
            <a:r>
              <a:rPr lang="en-US" dirty="0"/>
              <a:t>, reducing the frequency of context switches and enhancing performance.</a:t>
            </a:r>
          </a:p>
        </p:txBody>
      </p:sp>
      <p:sp>
        <p:nvSpPr>
          <p:cNvPr id="12" name="TextBox 11">
            <a:extLst>
              <a:ext uri="{FF2B5EF4-FFF2-40B4-BE49-F238E27FC236}">
                <a16:creationId xmlns:a16="http://schemas.microsoft.com/office/drawing/2014/main" id="{52B53288-9FCF-968A-E3ED-39FC31ADEC59}"/>
              </a:ext>
            </a:extLst>
          </p:cNvPr>
          <p:cNvSpPr txBox="1"/>
          <p:nvPr/>
        </p:nvSpPr>
        <p:spPr>
          <a:xfrm>
            <a:off x="1466848" y="4567535"/>
            <a:ext cx="9839325"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if the SQL engine raises an error, the PL/SQL engine will save that information in a pseudo-collection named </a:t>
            </a:r>
            <a:r>
              <a:rPr lang="en-US" b="1" dirty="0"/>
              <a:t>SQL%BULK_EXCEPTIONS</a:t>
            </a:r>
          </a:p>
        </p:txBody>
      </p:sp>
    </p:spTree>
    <p:extLst>
      <p:ext uri="{BB962C8B-B14F-4D97-AF65-F5344CB8AC3E}">
        <p14:creationId xmlns:p14="http://schemas.microsoft.com/office/powerpoint/2010/main" val="99487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49D-482E-231F-0810-2D3FCA9B3E6D}"/>
              </a:ext>
            </a:extLst>
          </p:cNvPr>
          <p:cNvSpPr>
            <a:spLocks noGrp="1"/>
          </p:cNvSpPr>
          <p:nvPr>
            <p:ph type="title"/>
          </p:nvPr>
        </p:nvSpPr>
        <p:spPr>
          <a:xfrm>
            <a:off x="590550" y="412750"/>
            <a:ext cx="10515600" cy="787400"/>
          </a:xfrm>
        </p:spPr>
        <p:txBody>
          <a:bodyPr>
            <a:normAutofit/>
          </a:bodyPr>
          <a:lstStyle/>
          <a:p>
            <a:r>
              <a:rPr lang="en-US" sz="4000" dirty="0"/>
              <a:t>What is Bulk Binding</a:t>
            </a:r>
          </a:p>
        </p:txBody>
      </p:sp>
      <p:sp>
        <p:nvSpPr>
          <p:cNvPr id="4" name="TextBox 3">
            <a:extLst>
              <a:ext uri="{FF2B5EF4-FFF2-40B4-BE49-F238E27FC236}">
                <a16:creationId xmlns:a16="http://schemas.microsoft.com/office/drawing/2014/main" id="{2E093D30-5796-0702-7013-1A7933037338}"/>
              </a:ext>
            </a:extLst>
          </p:cNvPr>
          <p:cNvSpPr txBox="1"/>
          <p:nvPr/>
        </p:nvSpPr>
        <p:spPr>
          <a:xfrm>
            <a:off x="1190624" y="1515160"/>
            <a:ext cx="8943975" cy="861774"/>
          </a:xfrm>
          <a:prstGeom prst="rect">
            <a:avLst/>
          </a:prstGeom>
          <a:noFill/>
        </p:spPr>
        <p:txBody>
          <a:bodyPr wrap="square">
            <a:spAutoFit/>
          </a:bodyPr>
          <a:lstStyle/>
          <a:p>
            <a:pPr marL="285750" indent="-285750">
              <a:buFont typeface="Arial" panose="020B0604020202020204" pitchFamily="34" charset="0"/>
              <a:buChar char="•"/>
            </a:pPr>
            <a:r>
              <a:rPr lang="en-US" sz="2500" b="0" i="0" dirty="0">
                <a:solidFill>
                  <a:srgbClr val="001F24"/>
                </a:solidFill>
                <a:effectLst/>
                <a:latin typeface="Google Sans"/>
              </a:rPr>
              <a:t>Bulk binding is </a:t>
            </a:r>
            <a:r>
              <a:rPr lang="en-US" sz="2500" b="1" i="0" dirty="0">
                <a:solidFill>
                  <a:srgbClr val="001F24"/>
                </a:solidFill>
                <a:effectLst/>
                <a:latin typeface="Google Sans"/>
              </a:rPr>
              <a:t>a mechanism in Oracle that allows multiple rows of data to be fetched or processed at once</a:t>
            </a:r>
            <a:endParaRPr lang="en-US" sz="2500" dirty="0"/>
          </a:p>
        </p:txBody>
      </p:sp>
      <p:sp>
        <p:nvSpPr>
          <p:cNvPr id="6" name="TextBox 5">
            <a:extLst>
              <a:ext uri="{FF2B5EF4-FFF2-40B4-BE49-F238E27FC236}">
                <a16:creationId xmlns:a16="http://schemas.microsoft.com/office/drawing/2014/main" id="{1D0A4220-2236-EC1C-9D23-59CD6F06D977}"/>
              </a:ext>
            </a:extLst>
          </p:cNvPr>
          <p:cNvSpPr txBox="1"/>
          <p:nvPr/>
        </p:nvSpPr>
        <p:spPr>
          <a:xfrm>
            <a:off x="1190624" y="2562136"/>
            <a:ext cx="8943974" cy="1246495"/>
          </a:xfrm>
          <a:prstGeom prst="rect">
            <a:avLst/>
          </a:prstGeom>
          <a:noFill/>
        </p:spPr>
        <p:txBody>
          <a:bodyPr wrap="square">
            <a:spAutoFit/>
          </a:bodyPr>
          <a:lstStyle/>
          <a:p>
            <a:pPr marL="285750" indent="-285750">
              <a:buFont typeface="Arial" panose="020B0604020202020204" pitchFamily="34" charset="0"/>
              <a:buChar char="•"/>
            </a:pPr>
            <a:r>
              <a:rPr lang="en-US" sz="2500" b="0" i="0" dirty="0">
                <a:solidFill>
                  <a:srgbClr val="000000"/>
                </a:solidFill>
                <a:effectLst/>
                <a:latin typeface="Google Sans"/>
              </a:rPr>
              <a:t>Bulk Binding is a </a:t>
            </a:r>
            <a:r>
              <a:rPr lang="en-US" sz="2500" b="1" i="0" dirty="0">
                <a:solidFill>
                  <a:srgbClr val="000000"/>
                </a:solidFill>
                <a:effectLst/>
                <a:latin typeface="Google Sans"/>
              </a:rPr>
              <a:t>PL/SQL technique </a:t>
            </a:r>
            <a:r>
              <a:rPr lang="en-US" sz="2500" b="0" i="0" dirty="0">
                <a:solidFill>
                  <a:srgbClr val="000000"/>
                </a:solidFill>
                <a:effectLst/>
                <a:latin typeface="Google Sans"/>
              </a:rPr>
              <a:t>where, instead of executing multiple individual SELECT, INSERT, UPDATE or DELETE statements, all the operations are carried out at once, in bulk.</a:t>
            </a:r>
            <a:endParaRPr lang="en-US" sz="2500" dirty="0">
              <a:latin typeface="Google Sans"/>
            </a:endParaRPr>
          </a:p>
        </p:txBody>
      </p:sp>
      <p:sp>
        <p:nvSpPr>
          <p:cNvPr id="8" name="TextBox 7">
            <a:extLst>
              <a:ext uri="{FF2B5EF4-FFF2-40B4-BE49-F238E27FC236}">
                <a16:creationId xmlns:a16="http://schemas.microsoft.com/office/drawing/2014/main" id="{5DD1C0FA-34CC-0C88-F602-CE908E1DCFE6}"/>
              </a:ext>
            </a:extLst>
          </p:cNvPr>
          <p:cNvSpPr txBox="1"/>
          <p:nvPr/>
        </p:nvSpPr>
        <p:spPr>
          <a:xfrm>
            <a:off x="1190624" y="3942487"/>
            <a:ext cx="8886823" cy="1631216"/>
          </a:xfrm>
          <a:prstGeom prst="rect">
            <a:avLst/>
          </a:prstGeom>
          <a:noFill/>
        </p:spPr>
        <p:txBody>
          <a:bodyPr wrap="square">
            <a:spAutoFit/>
          </a:bodyPr>
          <a:lstStyle/>
          <a:p>
            <a:pPr marL="285750" indent="-285750">
              <a:buFont typeface="Arial" panose="020B0604020202020204" pitchFamily="34" charset="0"/>
              <a:buChar char="•"/>
            </a:pPr>
            <a:r>
              <a:rPr lang="en-US" sz="2500" dirty="0">
                <a:latin typeface="Google Sans"/>
              </a:rPr>
              <a:t>Bulk binding is a powerful approach for optimizing the performance of PL/SQL programs </a:t>
            </a:r>
            <a:r>
              <a:rPr lang="en-US" sz="2500" b="1" dirty="0">
                <a:latin typeface="Google Sans"/>
              </a:rPr>
              <a:t>when dealing with large datasets</a:t>
            </a:r>
            <a:r>
              <a:rPr lang="en-US" sz="2500" dirty="0">
                <a:latin typeface="Google Sans"/>
              </a:rPr>
              <a:t>. It reduces the processing time and improves the efficiency of database operations. </a:t>
            </a:r>
          </a:p>
        </p:txBody>
      </p:sp>
    </p:spTree>
    <p:extLst>
      <p:ext uri="{BB962C8B-B14F-4D97-AF65-F5344CB8AC3E}">
        <p14:creationId xmlns:p14="http://schemas.microsoft.com/office/powerpoint/2010/main" val="203449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49D-482E-231F-0810-2D3FCA9B3E6D}"/>
              </a:ext>
            </a:extLst>
          </p:cNvPr>
          <p:cNvSpPr>
            <a:spLocks noGrp="1"/>
          </p:cNvSpPr>
          <p:nvPr>
            <p:ph type="title"/>
          </p:nvPr>
        </p:nvSpPr>
        <p:spPr>
          <a:xfrm>
            <a:off x="809625" y="365125"/>
            <a:ext cx="10515600" cy="787400"/>
          </a:xfrm>
        </p:spPr>
        <p:txBody>
          <a:bodyPr>
            <a:normAutofit/>
          </a:bodyPr>
          <a:lstStyle/>
          <a:p>
            <a:r>
              <a:rPr lang="en-US" sz="4000" dirty="0"/>
              <a:t>Bulk Binding Approach</a:t>
            </a:r>
          </a:p>
        </p:txBody>
      </p:sp>
      <p:sp>
        <p:nvSpPr>
          <p:cNvPr id="6" name="TextBox 5">
            <a:extLst>
              <a:ext uri="{FF2B5EF4-FFF2-40B4-BE49-F238E27FC236}">
                <a16:creationId xmlns:a16="http://schemas.microsoft.com/office/drawing/2014/main" id="{63CFDAEB-8927-C99A-77E5-8BA012AA352A}"/>
              </a:ext>
            </a:extLst>
          </p:cNvPr>
          <p:cNvSpPr txBox="1"/>
          <p:nvPr/>
        </p:nvSpPr>
        <p:spPr>
          <a:xfrm>
            <a:off x="1085850" y="1415534"/>
            <a:ext cx="10515600" cy="477054"/>
          </a:xfrm>
          <a:prstGeom prst="rect">
            <a:avLst/>
          </a:prstGeom>
          <a:noFill/>
        </p:spPr>
        <p:txBody>
          <a:bodyPr wrap="square">
            <a:spAutoFit/>
          </a:bodyPr>
          <a:lstStyle/>
          <a:p>
            <a:pPr marL="342900" indent="-342900">
              <a:buFont typeface="Arial" panose="020B0604020202020204" pitchFamily="34" charset="0"/>
              <a:buChar char="•"/>
            </a:pPr>
            <a:r>
              <a:rPr lang="en-US" sz="2500" b="1" i="0" dirty="0">
                <a:solidFill>
                  <a:srgbClr val="251431"/>
                </a:solidFill>
                <a:effectLst/>
                <a:latin typeface="Google Sans"/>
              </a:rPr>
              <a:t>Bulk collect is a clause that fetches records from the cursor</a:t>
            </a:r>
            <a:endParaRPr lang="en-US" sz="2500" dirty="0"/>
          </a:p>
        </p:txBody>
      </p:sp>
      <p:sp>
        <p:nvSpPr>
          <p:cNvPr id="8" name="TextBox 7">
            <a:extLst>
              <a:ext uri="{FF2B5EF4-FFF2-40B4-BE49-F238E27FC236}">
                <a16:creationId xmlns:a16="http://schemas.microsoft.com/office/drawing/2014/main" id="{48652A9F-55E4-8075-11B0-55401698643F}"/>
              </a:ext>
            </a:extLst>
          </p:cNvPr>
          <p:cNvSpPr txBox="1"/>
          <p:nvPr/>
        </p:nvSpPr>
        <p:spPr>
          <a:xfrm>
            <a:off x="1028699" y="3791635"/>
            <a:ext cx="9934575" cy="861774"/>
          </a:xfrm>
          <a:prstGeom prst="rect">
            <a:avLst/>
          </a:prstGeom>
          <a:noFill/>
        </p:spPr>
        <p:txBody>
          <a:bodyPr wrap="square">
            <a:spAutoFit/>
          </a:bodyPr>
          <a:lstStyle>
            <a:defPPr>
              <a:defRPr lang="en-US"/>
            </a:defPPr>
            <a:lvl1pPr>
              <a:defRPr sz="2500" b="1" i="0">
                <a:solidFill>
                  <a:srgbClr val="251431"/>
                </a:solidFill>
                <a:effectLst/>
                <a:latin typeface="Google Sans"/>
              </a:defRPr>
            </a:lvl1pPr>
          </a:lstStyle>
          <a:p>
            <a:pPr marL="342900" indent="-342900">
              <a:buFont typeface="Arial" panose="020B0604020202020204" pitchFamily="34" charset="0"/>
              <a:buChar char="•"/>
            </a:pPr>
            <a:r>
              <a:rPr lang="en-US" dirty="0"/>
              <a:t>FORALL is a statement that performs DML operations on fetched records</a:t>
            </a:r>
          </a:p>
        </p:txBody>
      </p:sp>
      <p:sp>
        <p:nvSpPr>
          <p:cNvPr id="12" name="TextBox 11">
            <a:extLst>
              <a:ext uri="{FF2B5EF4-FFF2-40B4-BE49-F238E27FC236}">
                <a16:creationId xmlns:a16="http://schemas.microsoft.com/office/drawing/2014/main" id="{5835BD3B-5C3A-BD7E-8612-87AE75F8F36F}"/>
              </a:ext>
            </a:extLst>
          </p:cNvPr>
          <p:cNvSpPr txBox="1"/>
          <p:nvPr/>
        </p:nvSpPr>
        <p:spPr>
          <a:xfrm>
            <a:off x="1019175" y="4677460"/>
            <a:ext cx="10239375" cy="861774"/>
          </a:xfrm>
          <a:prstGeom prst="rect">
            <a:avLst/>
          </a:prstGeom>
          <a:noFill/>
        </p:spPr>
        <p:txBody>
          <a:bodyPr wrap="square">
            <a:spAutoFit/>
          </a:bodyPr>
          <a:lstStyle>
            <a:defPPr>
              <a:defRPr lang="en-US"/>
            </a:defPPr>
            <a:lvl1pPr>
              <a:defRPr sz="2500" b="1" i="0">
                <a:solidFill>
                  <a:srgbClr val="251431"/>
                </a:solidFill>
                <a:effectLst/>
                <a:latin typeface="Google Sans"/>
              </a:defRPr>
            </a:lvl1pPr>
          </a:lstStyle>
          <a:p>
            <a:pPr marL="342900" indent="-342900">
              <a:buFont typeface="Arial" panose="020B0604020202020204" pitchFamily="34" charset="0"/>
              <a:buChar char="•"/>
            </a:pPr>
            <a:r>
              <a:rPr lang="en-US" dirty="0"/>
              <a:t>FORALL executes the same non-query DML statement repeatedly, with different bind variables.</a:t>
            </a:r>
          </a:p>
        </p:txBody>
      </p:sp>
      <p:sp>
        <p:nvSpPr>
          <p:cNvPr id="14" name="TextBox 13">
            <a:extLst>
              <a:ext uri="{FF2B5EF4-FFF2-40B4-BE49-F238E27FC236}">
                <a16:creationId xmlns:a16="http://schemas.microsoft.com/office/drawing/2014/main" id="{BD07008D-5F38-3334-C89C-FE0F16B806D9}"/>
              </a:ext>
            </a:extLst>
          </p:cNvPr>
          <p:cNvSpPr txBox="1"/>
          <p:nvPr/>
        </p:nvSpPr>
        <p:spPr>
          <a:xfrm>
            <a:off x="1085850" y="2115235"/>
            <a:ext cx="10239375" cy="861774"/>
          </a:xfrm>
          <a:prstGeom prst="rect">
            <a:avLst/>
          </a:prstGeom>
          <a:noFill/>
        </p:spPr>
        <p:txBody>
          <a:bodyPr wrap="square">
            <a:spAutoFit/>
          </a:bodyPr>
          <a:lstStyle>
            <a:defPPr>
              <a:defRPr lang="en-US"/>
            </a:defPPr>
            <a:lvl1pPr>
              <a:defRPr sz="2500" b="1" i="0">
                <a:solidFill>
                  <a:srgbClr val="251431"/>
                </a:solidFill>
                <a:effectLst/>
                <a:latin typeface="Google Sans"/>
              </a:defRPr>
            </a:lvl1pPr>
          </a:lstStyle>
          <a:p>
            <a:pPr marL="342900" indent="-342900">
              <a:buFont typeface="Arial" panose="020B0604020202020204" pitchFamily="34" charset="0"/>
              <a:buChar char="•"/>
            </a:pPr>
            <a:r>
              <a:rPr lang="en-US" dirty="0"/>
              <a:t>We use the BULK COLLECT clause to fetch multiple rows into one or more collections with a single context switch</a:t>
            </a:r>
          </a:p>
        </p:txBody>
      </p:sp>
      <p:sp>
        <p:nvSpPr>
          <p:cNvPr id="15" name="TextBox 14">
            <a:extLst>
              <a:ext uri="{FF2B5EF4-FFF2-40B4-BE49-F238E27FC236}">
                <a16:creationId xmlns:a16="http://schemas.microsoft.com/office/drawing/2014/main" id="{939759C2-17F5-3B70-F797-43EF57780951}"/>
              </a:ext>
            </a:extLst>
          </p:cNvPr>
          <p:cNvSpPr txBox="1"/>
          <p:nvPr/>
        </p:nvSpPr>
        <p:spPr>
          <a:xfrm>
            <a:off x="1000125" y="5696635"/>
            <a:ext cx="10239375" cy="477054"/>
          </a:xfrm>
          <a:prstGeom prst="rect">
            <a:avLst/>
          </a:prstGeom>
          <a:noFill/>
        </p:spPr>
        <p:txBody>
          <a:bodyPr wrap="square">
            <a:spAutoFit/>
          </a:bodyPr>
          <a:lstStyle>
            <a:defPPr>
              <a:defRPr lang="en-US"/>
            </a:defPPr>
            <a:lvl1pPr>
              <a:defRPr sz="2500" b="1" i="0">
                <a:solidFill>
                  <a:srgbClr val="251431"/>
                </a:solidFill>
                <a:effectLst/>
                <a:latin typeface="Google Sans"/>
              </a:defRPr>
            </a:lvl1pPr>
          </a:lstStyle>
          <a:p>
            <a:pPr marL="342900" indent="-342900">
              <a:buFont typeface="Arial" panose="020B0604020202020204" pitchFamily="34" charset="0"/>
              <a:buChar char="•"/>
            </a:pPr>
            <a:r>
              <a:rPr lang="en-US" dirty="0"/>
              <a:t>Combination of BULK COLLECT + FORALL Binding is called BULK BINDING</a:t>
            </a:r>
          </a:p>
        </p:txBody>
      </p:sp>
    </p:spTree>
    <p:extLst>
      <p:ext uri="{BB962C8B-B14F-4D97-AF65-F5344CB8AC3E}">
        <p14:creationId xmlns:p14="http://schemas.microsoft.com/office/powerpoint/2010/main" val="6248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92E69BBE-46DF-813B-5C10-1B1EF414B1E5}"/>
              </a:ext>
            </a:extLst>
          </p:cNvPr>
          <p:cNvSpPr>
            <a:spLocks noGrp="1"/>
          </p:cNvSpPr>
          <p:nvPr>
            <p:ph type="title"/>
          </p:nvPr>
        </p:nvSpPr>
        <p:spPr>
          <a:xfrm>
            <a:off x="85725" y="60325"/>
            <a:ext cx="10515600" cy="1325563"/>
          </a:xfrm>
        </p:spPr>
        <p:txBody>
          <a:bodyPr>
            <a:normAutofit/>
          </a:bodyPr>
          <a:lstStyle/>
          <a:p>
            <a:r>
              <a:rPr lang="en-US" sz="3300" dirty="0"/>
              <a:t>Understanding</a:t>
            </a:r>
            <a:r>
              <a:rPr lang="en-US" dirty="0"/>
              <a:t> </a:t>
            </a:r>
            <a:r>
              <a:rPr lang="en-US" sz="4400" dirty="0"/>
              <a:t>Bulk Binding</a:t>
            </a:r>
            <a:r>
              <a:rPr lang="en-US" sz="3000" dirty="0"/>
              <a:t>’s</a:t>
            </a:r>
            <a:r>
              <a:rPr lang="en-US" sz="5500" dirty="0"/>
              <a:t> </a:t>
            </a:r>
            <a:r>
              <a:rPr lang="en-US" sz="3300" dirty="0"/>
              <a:t>Advantage</a:t>
            </a:r>
          </a:p>
        </p:txBody>
      </p:sp>
      <p:pic>
        <p:nvPicPr>
          <p:cNvPr id="51" name="Picture 50" descr="A diagram of a software server&#10;&#10;Description automatically generated">
            <a:extLst>
              <a:ext uri="{FF2B5EF4-FFF2-40B4-BE49-F238E27FC236}">
                <a16:creationId xmlns:a16="http://schemas.microsoft.com/office/drawing/2014/main" id="{0F76F65D-449B-6EE4-B46B-2A262C4C221E}"/>
              </a:ext>
            </a:extLst>
          </p:cNvPr>
          <p:cNvPicPr>
            <a:picLocks noChangeAspect="1"/>
          </p:cNvPicPr>
          <p:nvPr/>
        </p:nvPicPr>
        <p:blipFill>
          <a:blip r:embed="rId2"/>
          <a:stretch>
            <a:fillRect/>
          </a:stretch>
        </p:blipFill>
        <p:spPr>
          <a:xfrm>
            <a:off x="6607313" y="1971537"/>
            <a:ext cx="5080000" cy="3670300"/>
          </a:xfrm>
          <a:prstGeom prst="rect">
            <a:avLst/>
          </a:prstGeom>
        </p:spPr>
      </p:pic>
      <p:sp>
        <p:nvSpPr>
          <p:cNvPr id="59" name="TextBox 58">
            <a:extLst>
              <a:ext uri="{FF2B5EF4-FFF2-40B4-BE49-F238E27FC236}">
                <a16:creationId xmlns:a16="http://schemas.microsoft.com/office/drawing/2014/main" id="{D18E3E87-7332-E9FC-2260-F903E1F6CA09}"/>
              </a:ext>
            </a:extLst>
          </p:cNvPr>
          <p:cNvSpPr txBox="1"/>
          <p:nvPr/>
        </p:nvSpPr>
        <p:spPr>
          <a:xfrm>
            <a:off x="390525" y="1548884"/>
            <a:ext cx="6134100" cy="707886"/>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212529"/>
                </a:solidFill>
                <a:effectLst/>
                <a:latin typeface="Google Sans"/>
              </a:rPr>
              <a:t>Oracle uses two engines to process PL/SQL code block. </a:t>
            </a:r>
            <a:endParaRPr lang="en-US" sz="2000" b="1" dirty="0">
              <a:latin typeface="Google Sans"/>
            </a:endParaRPr>
          </a:p>
        </p:txBody>
      </p:sp>
      <p:sp>
        <p:nvSpPr>
          <p:cNvPr id="61" name="TextBox 60">
            <a:extLst>
              <a:ext uri="{FF2B5EF4-FFF2-40B4-BE49-F238E27FC236}">
                <a16:creationId xmlns:a16="http://schemas.microsoft.com/office/drawing/2014/main" id="{E35E9D01-74DD-8DC3-0099-A47E0821A949}"/>
              </a:ext>
            </a:extLst>
          </p:cNvPr>
          <p:cNvSpPr txBox="1"/>
          <p:nvPr/>
        </p:nvSpPr>
        <p:spPr>
          <a:xfrm>
            <a:off x="390525" y="2543860"/>
            <a:ext cx="6162675" cy="1015663"/>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212529"/>
                </a:solidFill>
                <a:effectLst/>
                <a:latin typeface="system-ui"/>
              </a:rPr>
              <a:t>All procedural code is handled by the PL/SQL engine while all SQL is handled by the SQL statement executor, or SQL engine.</a:t>
            </a:r>
            <a:endParaRPr lang="en-US" sz="2000" b="1" dirty="0"/>
          </a:p>
        </p:txBody>
      </p:sp>
      <p:sp>
        <p:nvSpPr>
          <p:cNvPr id="63" name="TextBox 62">
            <a:extLst>
              <a:ext uri="{FF2B5EF4-FFF2-40B4-BE49-F238E27FC236}">
                <a16:creationId xmlns:a16="http://schemas.microsoft.com/office/drawing/2014/main" id="{11815DBA-D7B2-04C5-8174-B5C4205DF7C3}"/>
              </a:ext>
            </a:extLst>
          </p:cNvPr>
          <p:cNvSpPr txBox="1"/>
          <p:nvPr/>
        </p:nvSpPr>
        <p:spPr>
          <a:xfrm>
            <a:off x="381000" y="3744010"/>
            <a:ext cx="6134100" cy="707886"/>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212529"/>
                </a:solidFill>
                <a:effectLst/>
                <a:latin typeface="Google Sans"/>
              </a:rPr>
              <a:t>There is an overhead associated with each context switch between the two engines</a:t>
            </a:r>
            <a:endParaRPr lang="en-US" sz="2000" b="1" dirty="0">
              <a:latin typeface="Google Sans"/>
            </a:endParaRPr>
          </a:p>
        </p:txBody>
      </p:sp>
      <p:sp>
        <p:nvSpPr>
          <p:cNvPr id="457" name="TextBox 456">
            <a:extLst>
              <a:ext uri="{FF2B5EF4-FFF2-40B4-BE49-F238E27FC236}">
                <a16:creationId xmlns:a16="http://schemas.microsoft.com/office/drawing/2014/main" id="{5B1EFE7A-07AF-ECC0-1E15-5034BCBC6183}"/>
              </a:ext>
            </a:extLst>
          </p:cNvPr>
          <p:cNvSpPr txBox="1"/>
          <p:nvPr/>
        </p:nvSpPr>
        <p:spPr>
          <a:xfrm>
            <a:off x="371474" y="4705261"/>
            <a:ext cx="6124575" cy="1631216"/>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212529"/>
                </a:solidFill>
                <a:effectLst/>
                <a:latin typeface="Google Sans"/>
              </a:rPr>
              <a:t> If PL/SQL code loops through a collection performing the same DML operation for each item in the collection it is possible to reduce context switches by bulk binding the whole collection to the DML statement in one operation</a:t>
            </a:r>
            <a:endParaRPr lang="en-US" sz="2000" b="1" dirty="0">
              <a:latin typeface="Google Sans"/>
            </a:endParaRPr>
          </a:p>
        </p:txBody>
      </p:sp>
    </p:spTree>
    <p:extLst>
      <p:ext uri="{BB962C8B-B14F-4D97-AF65-F5344CB8AC3E}">
        <p14:creationId xmlns:p14="http://schemas.microsoft.com/office/powerpoint/2010/main" val="309073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49D-482E-231F-0810-2D3FCA9B3E6D}"/>
              </a:ext>
            </a:extLst>
          </p:cNvPr>
          <p:cNvSpPr>
            <a:spLocks noGrp="1"/>
          </p:cNvSpPr>
          <p:nvPr>
            <p:ph type="title"/>
          </p:nvPr>
        </p:nvSpPr>
        <p:spPr>
          <a:xfrm>
            <a:off x="228600" y="212725"/>
            <a:ext cx="10515600" cy="787400"/>
          </a:xfrm>
        </p:spPr>
        <p:txBody>
          <a:bodyPr>
            <a:normAutofit fontScale="90000"/>
          </a:bodyPr>
          <a:lstStyle/>
          <a:p>
            <a:r>
              <a:rPr lang="en-US" sz="4000" dirty="0"/>
              <a:t>Why </a:t>
            </a:r>
            <a:r>
              <a:rPr lang="en-US" sz="5500" dirty="0"/>
              <a:t>Bulk Binding</a:t>
            </a:r>
          </a:p>
        </p:txBody>
      </p:sp>
      <p:sp>
        <p:nvSpPr>
          <p:cNvPr id="8" name="TextBox 7">
            <a:extLst>
              <a:ext uri="{FF2B5EF4-FFF2-40B4-BE49-F238E27FC236}">
                <a16:creationId xmlns:a16="http://schemas.microsoft.com/office/drawing/2014/main" id="{0C447813-ADF8-29CC-D210-182AB99AFF3D}"/>
              </a:ext>
            </a:extLst>
          </p:cNvPr>
          <p:cNvSpPr txBox="1"/>
          <p:nvPr/>
        </p:nvSpPr>
        <p:spPr>
          <a:xfrm>
            <a:off x="838200" y="1058466"/>
            <a:ext cx="10515600" cy="923330"/>
          </a:xfrm>
          <a:prstGeom prst="rect">
            <a:avLst/>
          </a:prstGeom>
          <a:noFill/>
        </p:spPr>
        <p:txBody>
          <a:bodyPr wrap="square">
            <a:spAutoFit/>
          </a:bodyPr>
          <a:lstStyle/>
          <a:p>
            <a:pPr marL="285750" indent="-285750">
              <a:buFont typeface="Arial" panose="020B0604020202020204" pitchFamily="34" charset="0"/>
              <a:buChar char="•"/>
            </a:pPr>
            <a:r>
              <a:rPr lang="en-US" b="1" dirty="0"/>
              <a:t>Minimized Context Switching:</a:t>
            </a:r>
            <a:r>
              <a:rPr lang="en-US" dirty="0"/>
              <a:t> Traditional row-by-row processing in PL/SQL requires frequent context switches between the PL/SQL and SQL engines for each individual row, which can introduce significant overhead. Bulk binding reduces the number of context switches.</a:t>
            </a:r>
          </a:p>
        </p:txBody>
      </p:sp>
      <p:sp>
        <p:nvSpPr>
          <p:cNvPr id="10" name="TextBox 9">
            <a:extLst>
              <a:ext uri="{FF2B5EF4-FFF2-40B4-BE49-F238E27FC236}">
                <a16:creationId xmlns:a16="http://schemas.microsoft.com/office/drawing/2014/main" id="{F58082AD-F69B-2281-2340-31FB1B8C65BD}"/>
              </a:ext>
            </a:extLst>
          </p:cNvPr>
          <p:cNvSpPr txBox="1"/>
          <p:nvPr/>
        </p:nvSpPr>
        <p:spPr>
          <a:xfrm>
            <a:off x="838200" y="3590836"/>
            <a:ext cx="9906000" cy="923330"/>
          </a:xfrm>
          <a:prstGeom prst="rect">
            <a:avLst/>
          </a:prstGeom>
          <a:noFill/>
        </p:spPr>
        <p:txBody>
          <a:bodyPr wrap="square">
            <a:spAutoFit/>
          </a:bodyPr>
          <a:lstStyle/>
          <a:p>
            <a:pPr marL="285750" indent="-285750">
              <a:buFont typeface="Arial" panose="020B0604020202020204" pitchFamily="34" charset="0"/>
              <a:buChar char="•"/>
            </a:pPr>
            <a:r>
              <a:rPr lang="en-US" b="1" dirty="0"/>
              <a:t>Reduced CPU Usage:</a:t>
            </a:r>
            <a:r>
              <a:rPr lang="en-US" dirty="0"/>
              <a:t> Context switching, especially in high-volume data processing, can introduce significant CPU overhead. By minimizing context switches, bulk binding reduces this overhead and frees up CPU resources for other tasks.</a:t>
            </a:r>
          </a:p>
        </p:txBody>
      </p:sp>
      <p:sp>
        <p:nvSpPr>
          <p:cNvPr id="12" name="TextBox 11">
            <a:extLst>
              <a:ext uri="{FF2B5EF4-FFF2-40B4-BE49-F238E27FC236}">
                <a16:creationId xmlns:a16="http://schemas.microsoft.com/office/drawing/2014/main" id="{73424F40-0F5D-E441-2637-796D2A2F0FB3}"/>
              </a:ext>
            </a:extLst>
          </p:cNvPr>
          <p:cNvSpPr txBox="1"/>
          <p:nvPr/>
        </p:nvSpPr>
        <p:spPr>
          <a:xfrm>
            <a:off x="838200" y="2356961"/>
            <a:ext cx="10058400" cy="923330"/>
          </a:xfrm>
          <a:prstGeom prst="rect">
            <a:avLst/>
          </a:prstGeom>
          <a:noFill/>
        </p:spPr>
        <p:txBody>
          <a:bodyPr wrap="square">
            <a:spAutoFit/>
          </a:bodyPr>
          <a:lstStyle/>
          <a:p>
            <a:pPr marL="285750" indent="-285750">
              <a:buFont typeface="Arial" panose="020B0604020202020204" pitchFamily="34" charset="0"/>
              <a:buChar char="•"/>
            </a:pPr>
            <a:r>
              <a:rPr lang="en-US" b="1" dirty="0"/>
              <a:t>Reduced Network Round-Trips:</a:t>
            </a:r>
            <a:r>
              <a:rPr lang="en-US" dirty="0"/>
              <a:t> When you perform DML (Data Manipulation Language) operations like INSERT, UPDATE, or DELETE, sending each row individually can result in multiple network round-trips to the database. Bulk binding reduces these round-trips by sending multiple DML statements in a single batch.</a:t>
            </a:r>
          </a:p>
        </p:txBody>
      </p:sp>
      <p:sp>
        <p:nvSpPr>
          <p:cNvPr id="14" name="TextBox 13">
            <a:extLst>
              <a:ext uri="{FF2B5EF4-FFF2-40B4-BE49-F238E27FC236}">
                <a16:creationId xmlns:a16="http://schemas.microsoft.com/office/drawing/2014/main" id="{FE481530-F1FC-813B-1608-F8F6C988AF7B}"/>
              </a:ext>
            </a:extLst>
          </p:cNvPr>
          <p:cNvSpPr txBox="1"/>
          <p:nvPr/>
        </p:nvSpPr>
        <p:spPr>
          <a:xfrm>
            <a:off x="838199" y="4952911"/>
            <a:ext cx="9905999" cy="923330"/>
          </a:xfrm>
          <a:prstGeom prst="rect">
            <a:avLst/>
          </a:prstGeom>
          <a:noFill/>
        </p:spPr>
        <p:txBody>
          <a:bodyPr wrap="square">
            <a:spAutoFit/>
          </a:bodyPr>
          <a:lstStyle/>
          <a:p>
            <a:pPr marL="285750" indent="-285750">
              <a:buFont typeface="Arial" panose="020B0604020202020204" pitchFamily="34" charset="0"/>
              <a:buChar char="•"/>
            </a:pPr>
            <a:r>
              <a:rPr lang="en-US" b="1" dirty="0"/>
              <a:t>Reduced I/O Load:</a:t>
            </a:r>
            <a:r>
              <a:rPr lang="en-US" dirty="0"/>
              <a:t> For large data sets, traditional row-by-row processing can result in numerous I/O operations for fetching and writing data. Bulk binding reduces I/O operations, as data is processed in larger batches.</a:t>
            </a:r>
          </a:p>
        </p:txBody>
      </p:sp>
    </p:spTree>
    <p:extLst>
      <p:ext uri="{BB962C8B-B14F-4D97-AF65-F5344CB8AC3E}">
        <p14:creationId xmlns:p14="http://schemas.microsoft.com/office/powerpoint/2010/main" val="78991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49D-482E-231F-0810-2D3FCA9B3E6D}"/>
              </a:ext>
            </a:extLst>
          </p:cNvPr>
          <p:cNvSpPr>
            <a:spLocks noGrp="1"/>
          </p:cNvSpPr>
          <p:nvPr>
            <p:ph type="title"/>
          </p:nvPr>
        </p:nvSpPr>
        <p:spPr>
          <a:xfrm>
            <a:off x="809625" y="365125"/>
            <a:ext cx="10763250" cy="787400"/>
          </a:xfrm>
        </p:spPr>
        <p:txBody>
          <a:bodyPr>
            <a:normAutofit/>
          </a:bodyPr>
          <a:lstStyle/>
          <a:p>
            <a:r>
              <a:rPr lang="en-US" sz="3000" dirty="0"/>
              <a:t>	Bulk Binding		</a:t>
            </a:r>
            <a:r>
              <a:rPr lang="en-US" sz="2000" dirty="0"/>
              <a:t>vs	</a:t>
            </a:r>
            <a:r>
              <a:rPr lang="en-US" sz="3000" dirty="0"/>
              <a:t> 	traditional loops</a:t>
            </a:r>
          </a:p>
        </p:txBody>
      </p:sp>
      <p:cxnSp>
        <p:nvCxnSpPr>
          <p:cNvPr id="5" name="Straight Connector 4">
            <a:extLst>
              <a:ext uri="{FF2B5EF4-FFF2-40B4-BE49-F238E27FC236}">
                <a16:creationId xmlns:a16="http://schemas.microsoft.com/office/drawing/2014/main" id="{4B6C8799-C8C3-F15A-3D06-05F15F66B048}"/>
              </a:ext>
            </a:extLst>
          </p:cNvPr>
          <p:cNvCxnSpPr/>
          <p:nvPr/>
        </p:nvCxnSpPr>
        <p:spPr>
          <a:xfrm>
            <a:off x="5657850" y="1257300"/>
            <a:ext cx="0" cy="5457825"/>
          </a:xfrm>
          <a:prstGeom prst="line">
            <a:avLst/>
          </a:prstGeom>
          <a:ln w="762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7BFAE3D-1D87-3827-4933-72AF61C1C2B7}"/>
              </a:ext>
            </a:extLst>
          </p:cNvPr>
          <p:cNvSpPr txBox="1"/>
          <p:nvPr/>
        </p:nvSpPr>
        <p:spPr>
          <a:xfrm>
            <a:off x="209550" y="1434584"/>
            <a:ext cx="5353050"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Google Sans"/>
              </a:rPr>
              <a:t>Designed for processing large volumes of data efficiently. Reduces the number of context switches between PL/SQL and SQL engines.</a:t>
            </a:r>
          </a:p>
          <a:p>
            <a:endParaRPr lang="en-US" dirty="0">
              <a:latin typeface="Google Sans"/>
            </a:endParaRPr>
          </a:p>
        </p:txBody>
      </p:sp>
      <p:sp>
        <p:nvSpPr>
          <p:cNvPr id="13" name="TextBox 12">
            <a:extLst>
              <a:ext uri="{FF2B5EF4-FFF2-40B4-BE49-F238E27FC236}">
                <a16:creationId xmlns:a16="http://schemas.microsoft.com/office/drawing/2014/main" id="{204F0CBE-D8DF-C276-3449-7B7253A60075}"/>
              </a:ext>
            </a:extLst>
          </p:cNvPr>
          <p:cNvSpPr txBox="1"/>
          <p:nvPr/>
        </p:nvSpPr>
        <p:spPr>
          <a:xfrm>
            <a:off x="5753100" y="1410385"/>
            <a:ext cx="6096000" cy="646331"/>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Processes data one row at a time, resulting in frequent context switches.</a:t>
            </a:r>
          </a:p>
        </p:txBody>
      </p:sp>
      <p:sp>
        <p:nvSpPr>
          <p:cNvPr id="18" name="TextBox 17">
            <a:extLst>
              <a:ext uri="{FF2B5EF4-FFF2-40B4-BE49-F238E27FC236}">
                <a16:creationId xmlns:a16="http://schemas.microsoft.com/office/drawing/2014/main" id="{D7988851-52F9-EBF5-5B93-94C0AD08E9FB}"/>
              </a:ext>
            </a:extLst>
          </p:cNvPr>
          <p:cNvSpPr txBox="1"/>
          <p:nvPr/>
        </p:nvSpPr>
        <p:spPr>
          <a:xfrm>
            <a:off x="5743575" y="2429560"/>
            <a:ext cx="6096000" cy="646331"/>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Sends individual DML statements for each row, leading to more network round-trips</a:t>
            </a:r>
          </a:p>
        </p:txBody>
      </p:sp>
      <p:sp>
        <p:nvSpPr>
          <p:cNvPr id="20" name="TextBox 19">
            <a:extLst>
              <a:ext uri="{FF2B5EF4-FFF2-40B4-BE49-F238E27FC236}">
                <a16:creationId xmlns:a16="http://schemas.microsoft.com/office/drawing/2014/main" id="{7F496B91-6230-2C0B-93AF-562D2912C83D}"/>
              </a:ext>
            </a:extLst>
          </p:cNvPr>
          <p:cNvSpPr txBox="1"/>
          <p:nvPr/>
        </p:nvSpPr>
        <p:spPr>
          <a:xfrm>
            <a:off x="209550" y="2458135"/>
            <a:ext cx="5291138" cy="923330"/>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Combines multiple DML operations into a single batch, reducing network round-trips to the database.</a:t>
            </a:r>
          </a:p>
        </p:txBody>
      </p:sp>
      <p:sp>
        <p:nvSpPr>
          <p:cNvPr id="22" name="TextBox 21">
            <a:extLst>
              <a:ext uri="{FF2B5EF4-FFF2-40B4-BE49-F238E27FC236}">
                <a16:creationId xmlns:a16="http://schemas.microsoft.com/office/drawing/2014/main" id="{8E9FB091-5FBB-77A6-9814-9B428D7519B2}"/>
              </a:ext>
            </a:extLst>
          </p:cNvPr>
          <p:cNvSpPr txBox="1"/>
          <p:nvPr/>
        </p:nvSpPr>
        <p:spPr>
          <a:xfrm>
            <a:off x="209548" y="3476535"/>
            <a:ext cx="5291138" cy="369332"/>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Minimizes CPU overhead</a:t>
            </a:r>
          </a:p>
        </p:txBody>
      </p:sp>
      <p:sp>
        <p:nvSpPr>
          <p:cNvPr id="24" name="TextBox 23">
            <a:extLst>
              <a:ext uri="{FF2B5EF4-FFF2-40B4-BE49-F238E27FC236}">
                <a16:creationId xmlns:a16="http://schemas.microsoft.com/office/drawing/2014/main" id="{933A0CEC-6E4A-DDA6-68C7-20106FA549C6}"/>
              </a:ext>
            </a:extLst>
          </p:cNvPr>
          <p:cNvSpPr txBox="1"/>
          <p:nvPr/>
        </p:nvSpPr>
        <p:spPr>
          <a:xfrm>
            <a:off x="5738813" y="3358634"/>
            <a:ext cx="6105524" cy="369332"/>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Increases CPU overhead</a:t>
            </a:r>
          </a:p>
        </p:txBody>
      </p:sp>
      <p:sp>
        <p:nvSpPr>
          <p:cNvPr id="26" name="TextBox 25">
            <a:extLst>
              <a:ext uri="{FF2B5EF4-FFF2-40B4-BE49-F238E27FC236}">
                <a16:creationId xmlns:a16="http://schemas.microsoft.com/office/drawing/2014/main" id="{FDD148A2-1678-A3C0-2A44-0DAC00F89D5A}"/>
              </a:ext>
            </a:extLst>
          </p:cNvPr>
          <p:cNvSpPr txBox="1"/>
          <p:nvPr/>
        </p:nvSpPr>
        <p:spPr>
          <a:xfrm>
            <a:off x="204788" y="3953560"/>
            <a:ext cx="5291137" cy="646331"/>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Allows for efficient processing of data with the ability to capture and handle exceptions separately.</a:t>
            </a:r>
          </a:p>
        </p:txBody>
      </p:sp>
      <p:sp>
        <p:nvSpPr>
          <p:cNvPr id="28" name="TextBox 27">
            <a:extLst>
              <a:ext uri="{FF2B5EF4-FFF2-40B4-BE49-F238E27FC236}">
                <a16:creationId xmlns:a16="http://schemas.microsoft.com/office/drawing/2014/main" id="{2922F615-7242-37CD-1E60-7F632EF481FE}"/>
              </a:ext>
            </a:extLst>
          </p:cNvPr>
          <p:cNvSpPr txBox="1"/>
          <p:nvPr/>
        </p:nvSpPr>
        <p:spPr>
          <a:xfrm>
            <a:off x="214311" y="4791760"/>
            <a:ext cx="5291139" cy="646331"/>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Collects exceptions for multiple rows during a bulk DML operation without stopping the entire process.</a:t>
            </a:r>
          </a:p>
        </p:txBody>
      </p:sp>
      <p:sp>
        <p:nvSpPr>
          <p:cNvPr id="30" name="TextBox 29">
            <a:extLst>
              <a:ext uri="{FF2B5EF4-FFF2-40B4-BE49-F238E27FC236}">
                <a16:creationId xmlns:a16="http://schemas.microsoft.com/office/drawing/2014/main" id="{40256782-47B7-BA7B-501C-BFE48EA1F220}"/>
              </a:ext>
            </a:extLst>
          </p:cNvPr>
          <p:cNvSpPr txBox="1"/>
          <p:nvPr/>
        </p:nvSpPr>
        <p:spPr>
          <a:xfrm>
            <a:off x="5729288" y="3867835"/>
            <a:ext cx="6105524" cy="646331"/>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Typically results in slower performance due to the repeated exception handling for each row.</a:t>
            </a:r>
          </a:p>
        </p:txBody>
      </p:sp>
      <p:sp>
        <p:nvSpPr>
          <p:cNvPr id="32" name="TextBox 31">
            <a:extLst>
              <a:ext uri="{FF2B5EF4-FFF2-40B4-BE49-F238E27FC236}">
                <a16:creationId xmlns:a16="http://schemas.microsoft.com/office/drawing/2014/main" id="{0AE07D0E-F0C0-F3C7-1215-55EE35ECDBFB}"/>
              </a:ext>
            </a:extLst>
          </p:cNvPr>
          <p:cNvSpPr txBox="1"/>
          <p:nvPr/>
        </p:nvSpPr>
        <p:spPr>
          <a:xfrm>
            <a:off x="5738813" y="4772710"/>
            <a:ext cx="6105524" cy="646331"/>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dirty="0"/>
              <a:t>Exception handling within the loop can lead to delays in processing.</a:t>
            </a:r>
          </a:p>
        </p:txBody>
      </p:sp>
    </p:spTree>
    <p:extLst>
      <p:ext uri="{BB962C8B-B14F-4D97-AF65-F5344CB8AC3E}">
        <p14:creationId xmlns:p14="http://schemas.microsoft.com/office/powerpoint/2010/main" val="77806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0DE0-2496-4130-1824-8365C8B6A758}"/>
              </a:ext>
            </a:extLst>
          </p:cNvPr>
          <p:cNvSpPr>
            <a:spLocks noGrp="1"/>
          </p:cNvSpPr>
          <p:nvPr>
            <p:ph type="title"/>
          </p:nvPr>
        </p:nvSpPr>
        <p:spPr>
          <a:xfrm>
            <a:off x="838200" y="365126"/>
            <a:ext cx="10515600" cy="520700"/>
          </a:xfrm>
        </p:spPr>
        <p:txBody>
          <a:bodyPr>
            <a:noAutofit/>
          </a:bodyPr>
          <a:lstStyle/>
          <a:p>
            <a:r>
              <a:rPr lang="en-US" sz="4000" dirty="0"/>
              <a:t>Exception handling in Current system</a:t>
            </a:r>
          </a:p>
        </p:txBody>
      </p:sp>
      <p:sp>
        <p:nvSpPr>
          <p:cNvPr id="4" name="TextBox 3">
            <a:extLst>
              <a:ext uri="{FF2B5EF4-FFF2-40B4-BE49-F238E27FC236}">
                <a16:creationId xmlns:a16="http://schemas.microsoft.com/office/drawing/2014/main" id="{6394EF6A-4052-AD92-D881-EC859D6DB493}"/>
              </a:ext>
            </a:extLst>
          </p:cNvPr>
          <p:cNvSpPr txBox="1"/>
          <p:nvPr/>
        </p:nvSpPr>
        <p:spPr>
          <a:xfrm>
            <a:off x="1323975" y="2705011"/>
            <a:ext cx="9982200" cy="1015663"/>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sz="2000" dirty="0"/>
              <a:t>Without proper exception handling, error information may not be logged or audited, </a:t>
            </a:r>
          </a:p>
          <a:p>
            <a:pPr lvl="1"/>
            <a:r>
              <a:rPr lang="en-US" sz="2000" dirty="0">
                <a:latin typeface="Google Sans"/>
              </a:rPr>
              <a:t>			which makes it challenging to diagnose issues or trace the root causes of problems which becomes time-consuming and complex. </a:t>
            </a:r>
          </a:p>
        </p:txBody>
      </p:sp>
      <p:sp>
        <p:nvSpPr>
          <p:cNvPr id="6" name="TextBox 5">
            <a:extLst>
              <a:ext uri="{FF2B5EF4-FFF2-40B4-BE49-F238E27FC236}">
                <a16:creationId xmlns:a16="http://schemas.microsoft.com/office/drawing/2014/main" id="{A7F07FFB-A229-646F-631F-37D25762ACFF}"/>
              </a:ext>
            </a:extLst>
          </p:cNvPr>
          <p:cNvSpPr txBox="1"/>
          <p:nvPr/>
        </p:nvSpPr>
        <p:spPr>
          <a:xfrm>
            <a:off x="1343025" y="4043660"/>
            <a:ext cx="9982200" cy="400110"/>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sz="2000" dirty="0"/>
              <a:t>Managing and operating systems with unhandled exceptions becomes more challenging. </a:t>
            </a:r>
          </a:p>
        </p:txBody>
      </p:sp>
      <p:sp>
        <p:nvSpPr>
          <p:cNvPr id="8" name="TextBox 7">
            <a:extLst>
              <a:ext uri="{FF2B5EF4-FFF2-40B4-BE49-F238E27FC236}">
                <a16:creationId xmlns:a16="http://schemas.microsoft.com/office/drawing/2014/main" id="{097F8748-7C85-A94A-A285-341621EF1A35}"/>
              </a:ext>
            </a:extLst>
          </p:cNvPr>
          <p:cNvSpPr txBox="1"/>
          <p:nvPr/>
        </p:nvSpPr>
        <p:spPr>
          <a:xfrm>
            <a:off x="1371599" y="1591360"/>
            <a:ext cx="9982199" cy="1015663"/>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sz="2000" dirty="0"/>
              <a:t>In existing system, we are doing manual intervention, </a:t>
            </a:r>
          </a:p>
          <a:p>
            <a:pPr lvl="1"/>
            <a:r>
              <a:rPr lang="en-US" sz="2000" dirty="0">
                <a:latin typeface="Google Sans"/>
              </a:rPr>
              <a:t>			frequent restarts, </a:t>
            </a:r>
          </a:p>
          <a:p>
            <a:pPr lvl="1"/>
            <a:r>
              <a:rPr lang="en-US" sz="2000" dirty="0">
                <a:latin typeface="Google Sans"/>
              </a:rPr>
              <a:t>			and monitoring to keep the system running.</a:t>
            </a:r>
          </a:p>
        </p:txBody>
      </p:sp>
      <p:sp>
        <p:nvSpPr>
          <p:cNvPr id="10" name="TextBox 9">
            <a:extLst>
              <a:ext uri="{FF2B5EF4-FFF2-40B4-BE49-F238E27FC236}">
                <a16:creationId xmlns:a16="http://schemas.microsoft.com/office/drawing/2014/main" id="{DC97C571-69B3-8A37-31D9-9C30D454A15C}"/>
              </a:ext>
            </a:extLst>
          </p:cNvPr>
          <p:cNvSpPr txBox="1"/>
          <p:nvPr/>
        </p:nvSpPr>
        <p:spPr>
          <a:xfrm>
            <a:off x="1333500" y="4700885"/>
            <a:ext cx="9963148" cy="1015663"/>
          </a:xfrm>
          <a:prstGeom prst="rect">
            <a:avLst/>
          </a:prstGeom>
          <a:noFill/>
        </p:spPr>
        <p:txBody>
          <a:bodyPr wrap="square">
            <a:spAutoFit/>
          </a:bodyPr>
          <a:lstStyle>
            <a:defPPr>
              <a:defRPr lang="en-US"/>
            </a:defPPr>
            <a:lvl1pPr marL="285750" indent="-285750">
              <a:buFont typeface="Arial" panose="020B0604020202020204" pitchFamily="34" charset="0"/>
              <a:buChar char="•"/>
              <a:defRPr>
                <a:latin typeface="Google Sans"/>
              </a:defRPr>
            </a:lvl1pPr>
          </a:lstStyle>
          <a:p>
            <a:r>
              <a:rPr lang="en-US" sz="2000" dirty="0"/>
              <a:t>Oracle facilitates </a:t>
            </a:r>
            <a:r>
              <a:rPr lang="en-US" sz="2000" b="1" dirty="0"/>
              <a:t>BULK Exceptions</a:t>
            </a:r>
            <a:r>
              <a:rPr lang="en-US" sz="2000" dirty="0"/>
              <a:t>, which allow us to efficiently capture and handle exceptions when processing large datasets using bulk DML operations. We will see this in last slide.</a:t>
            </a:r>
          </a:p>
        </p:txBody>
      </p:sp>
    </p:spTree>
    <p:extLst>
      <p:ext uri="{BB962C8B-B14F-4D97-AF65-F5344CB8AC3E}">
        <p14:creationId xmlns:p14="http://schemas.microsoft.com/office/powerpoint/2010/main" val="375495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87F4-DF98-92ED-41D5-B62A2181275E}"/>
              </a:ext>
            </a:extLst>
          </p:cNvPr>
          <p:cNvSpPr>
            <a:spLocks noGrp="1"/>
          </p:cNvSpPr>
          <p:nvPr>
            <p:ph type="title"/>
          </p:nvPr>
        </p:nvSpPr>
        <p:spPr>
          <a:xfrm>
            <a:off x="838200" y="365126"/>
            <a:ext cx="10515600" cy="707886"/>
          </a:xfrm>
        </p:spPr>
        <p:txBody>
          <a:bodyPr>
            <a:normAutofit fontScale="90000"/>
          </a:bodyPr>
          <a:lstStyle/>
          <a:p>
            <a:r>
              <a:rPr lang="en-US" dirty="0"/>
              <a:t>Collections</a:t>
            </a:r>
          </a:p>
        </p:txBody>
      </p:sp>
      <p:sp>
        <p:nvSpPr>
          <p:cNvPr id="6" name="TextBox 5">
            <a:extLst>
              <a:ext uri="{FF2B5EF4-FFF2-40B4-BE49-F238E27FC236}">
                <a16:creationId xmlns:a16="http://schemas.microsoft.com/office/drawing/2014/main" id="{F8C2D7F2-2708-A04B-8B7F-080068693FC2}"/>
              </a:ext>
            </a:extLst>
          </p:cNvPr>
          <p:cNvSpPr txBox="1"/>
          <p:nvPr/>
        </p:nvSpPr>
        <p:spPr>
          <a:xfrm>
            <a:off x="838200" y="2366486"/>
            <a:ext cx="9896475" cy="1015663"/>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b="1" dirty="0"/>
              <a:t>Nested Tables</a:t>
            </a:r>
            <a:r>
              <a:rPr lang="en-US" dirty="0"/>
              <a:t> :</a:t>
            </a:r>
          </a:p>
          <a:p>
            <a:pPr marL="0" indent="0">
              <a:buNone/>
            </a:pPr>
            <a:r>
              <a:rPr lang="en-US" dirty="0"/>
              <a:t>Best for dynamic data with varying sizes and when we don't need unique keys.</a:t>
            </a:r>
          </a:p>
          <a:p>
            <a:pPr marL="0" indent="0">
              <a:buNone/>
            </a:pPr>
            <a:r>
              <a:rPr lang="en-US" dirty="0"/>
              <a:t>They can handle large volumes of data because they can grow dynamically as needed.</a:t>
            </a:r>
          </a:p>
        </p:txBody>
      </p:sp>
      <p:sp>
        <p:nvSpPr>
          <p:cNvPr id="8" name="TextBox 7">
            <a:extLst>
              <a:ext uri="{FF2B5EF4-FFF2-40B4-BE49-F238E27FC236}">
                <a16:creationId xmlns:a16="http://schemas.microsoft.com/office/drawing/2014/main" id="{CEDAD656-F215-D8C2-9894-CBC2A4E0FB3D}"/>
              </a:ext>
            </a:extLst>
          </p:cNvPr>
          <p:cNvSpPr txBox="1"/>
          <p:nvPr/>
        </p:nvSpPr>
        <p:spPr>
          <a:xfrm>
            <a:off x="838200" y="3328511"/>
            <a:ext cx="9858374" cy="163121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b="1">
                <a:latin typeface="Google Sans"/>
              </a:defRPr>
            </a:lvl1pPr>
            <a:lvl2pPr lvl="1">
              <a:defRPr sz="2000">
                <a:latin typeface="Google Sans"/>
              </a:defRPr>
            </a:lvl2pPr>
          </a:lstStyle>
          <a:p>
            <a:r>
              <a:rPr lang="en-US" dirty="0"/>
              <a:t>Associative Arrays (Index-By Tables):</a:t>
            </a:r>
          </a:p>
          <a:p>
            <a:pPr marL="0" indent="0">
              <a:buNone/>
            </a:pPr>
            <a:r>
              <a:rPr lang="en-US" b="0" dirty="0"/>
              <a:t>Best when we need to associate unique keys with values (similar to dictionaries or hash maps).</a:t>
            </a:r>
          </a:p>
          <a:p>
            <a:pPr marL="0" indent="0">
              <a:buNone/>
            </a:pPr>
            <a:r>
              <a:rPr lang="en-US" b="0" dirty="0"/>
              <a:t>Useful for scenarios where data access is based on unique keys.</a:t>
            </a:r>
          </a:p>
          <a:p>
            <a:pPr marL="0" indent="0">
              <a:buNone/>
            </a:pPr>
            <a:r>
              <a:rPr lang="en-US" b="0" dirty="0"/>
              <a:t>Typically, smaller in size compared to nested tables or </a:t>
            </a:r>
            <a:r>
              <a:rPr lang="en-US" b="0" dirty="0" err="1"/>
              <a:t>varrays</a:t>
            </a:r>
            <a:r>
              <a:rPr lang="en-US" b="0" dirty="0"/>
              <a:t>.</a:t>
            </a:r>
          </a:p>
        </p:txBody>
      </p:sp>
      <p:sp>
        <p:nvSpPr>
          <p:cNvPr id="10" name="TextBox 9">
            <a:extLst>
              <a:ext uri="{FF2B5EF4-FFF2-40B4-BE49-F238E27FC236}">
                <a16:creationId xmlns:a16="http://schemas.microsoft.com/office/drawing/2014/main" id="{5EE66619-B030-A3D4-3AB6-0BB7AFF4A720}"/>
              </a:ext>
            </a:extLst>
          </p:cNvPr>
          <p:cNvSpPr txBox="1"/>
          <p:nvPr/>
        </p:nvSpPr>
        <p:spPr>
          <a:xfrm>
            <a:off x="838199" y="4975563"/>
            <a:ext cx="10296525" cy="163121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b="1">
                <a:latin typeface="Google Sans"/>
              </a:defRPr>
            </a:lvl1pPr>
            <a:lvl2pPr lvl="1">
              <a:defRPr sz="2000">
                <a:latin typeface="Google Sans"/>
              </a:defRPr>
            </a:lvl2pPr>
          </a:lstStyle>
          <a:p>
            <a:r>
              <a:rPr lang="en-US" dirty="0" err="1"/>
              <a:t>Varrays</a:t>
            </a:r>
            <a:r>
              <a:rPr lang="en-US" dirty="0"/>
              <a:t> (Variable-Size Arrays):</a:t>
            </a:r>
          </a:p>
          <a:p>
            <a:pPr marL="0" indent="0">
              <a:buNone/>
            </a:pPr>
            <a:r>
              <a:rPr lang="en-US" b="0" dirty="0"/>
              <a:t>Suitable when we need a fixed-size array with no gaps in indexes.</a:t>
            </a:r>
          </a:p>
          <a:p>
            <a:pPr marL="0" indent="0">
              <a:buNone/>
            </a:pPr>
            <a:r>
              <a:rPr lang="en-US" b="0" dirty="0"/>
              <a:t>Less flexible for dynamic data but can still handle large volumes of data.</a:t>
            </a:r>
          </a:p>
          <a:p>
            <a:pPr marL="0" indent="0">
              <a:buNone/>
            </a:pPr>
            <a:r>
              <a:rPr lang="en-US" b="0" dirty="0"/>
              <a:t>For handling a huge volume of data, nested tables are often the preferred choice because of their dynamic sizing capability.</a:t>
            </a:r>
          </a:p>
        </p:txBody>
      </p:sp>
      <p:sp>
        <p:nvSpPr>
          <p:cNvPr id="12" name="TextBox 11">
            <a:extLst>
              <a:ext uri="{FF2B5EF4-FFF2-40B4-BE49-F238E27FC236}">
                <a16:creationId xmlns:a16="http://schemas.microsoft.com/office/drawing/2014/main" id="{7E41C054-EF89-F031-E935-819717B48A65}"/>
              </a:ext>
            </a:extLst>
          </p:cNvPr>
          <p:cNvSpPr txBox="1"/>
          <p:nvPr/>
        </p:nvSpPr>
        <p:spPr>
          <a:xfrm>
            <a:off x="857250" y="1924735"/>
            <a:ext cx="11010900" cy="400110"/>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pPr marL="0" indent="0">
              <a:buNone/>
            </a:pPr>
            <a:r>
              <a:rPr lang="en-US" dirty="0"/>
              <a:t>The best choice depends on factors such as data size, access patterns, and the need for flexibility.</a:t>
            </a:r>
          </a:p>
        </p:txBody>
      </p:sp>
      <p:sp>
        <p:nvSpPr>
          <p:cNvPr id="14" name="TextBox 13">
            <a:extLst>
              <a:ext uri="{FF2B5EF4-FFF2-40B4-BE49-F238E27FC236}">
                <a16:creationId xmlns:a16="http://schemas.microsoft.com/office/drawing/2014/main" id="{C4D5B563-5577-7D66-2735-1D666ED0EFD4}"/>
              </a:ext>
            </a:extLst>
          </p:cNvPr>
          <p:cNvSpPr txBox="1"/>
          <p:nvPr/>
        </p:nvSpPr>
        <p:spPr>
          <a:xfrm>
            <a:off x="904875" y="1153210"/>
            <a:ext cx="9858374"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pPr marL="0" indent="0">
              <a:buNone/>
            </a:pPr>
            <a:r>
              <a:rPr lang="en-US" dirty="0"/>
              <a:t>The collection types in Oracle PL/SQL are </a:t>
            </a:r>
            <a:r>
              <a:rPr lang="en-US" b="1" dirty="0"/>
              <a:t>nested tables</a:t>
            </a:r>
            <a:r>
              <a:rPr lang="en-US" dirty="0"/>
              <a:t>, </a:t>
            </a:r>
            <a:r>
              <a:rPr lang="en-US" b="1" dirty="0"/>
              <a:t>associative arrays </a:t>
            </a:r>
            <a:r>
              <a:rPr lang="en-US" dirty="0"/>
              <a:t>(index-by tables), and </a:t>
            </a:r>
            <a:r>
              <a:rPr lang="en-US" b="1" dirty="0" err="1"/>
              <a:t>varrays</a:t>
            </a:r>
            <a:r>
              <a:rPr lang="en-US" dirty="0"/>
              <a:t>. </a:t>
            </a:r>
          </a:p>
        </p:txBody>
      </p:sp>
    </p:spTree>
    <p:extLst>
      <p:ext uri="{BB962C8B-B14F-4D97-AF65-F5344CB8AC3E}">
        <p14:creationId xmlns:p14="http://schemas.microsoft.com/office/powerpoint/2010/main" val="58782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E9D6-3D7D-05D1-DAD8-8BACA47EE699}"/>
              </a:ext>
            </a:extLst>
          </p:cNvPr>
          <p:cNvSpPr>
            <a:spLocks noGrp="1"/>
          </p:cNvSpPr>
          <p:nvPr>
            <p:ph type="title"/>
          </p:nvPr>
        </p:nvSpPr>
        <p:spPr>
          <a:xfrm>
            <a:off x="838200" y="365126"/>
            <a:ext cx="10515600" cy="1254036"/>
          </a:xfrm>
        </p:spPr>
        <p:txBody>
          <a:bodyPr/>
          <a:lstStyle/>
          <a:p>
            <a:r>
              <a:rPr lang="en-US" dirty="0"/>
              <a:t>BULK Collect </a:t>
            </a:r>
            <a:r>
              <a:rPr lang="en-US" sz="3000" dirty="0"/>
              <a:t>Clause</a:t>
            </a:r>
          </a:p>
        </p:txBody>
      </p:sp>
      <p:sp>
        <p:nvSpPr>
          <p:cNvPr id="4" name="TextBox 3">
            <a:extLst>
              <a:ext uri="{FF2B5EF4-FFF2-40B4-BE49-F238E27FC236}">
                <a16:creationId xmlns:a16="http://schemas.microsoft.com/office/drawing/2014/main" id="{E0F625EA-E05C-8876-C1CB-53FA1D1ACB49}"/>
              </a:ext>
            </a:extLst>
          </p:cNvPr>
          <p:cNvSpPr txBox="1"/>
          <p:nvPr/>
        </p:nvSpPr>
        <p:spPr>
          <a:xfrm>
            <a:off x="3048000" y="1619161"/>
            <a:ext cx="7143750" cy="1323439"/>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Bulk Collect is a clause in PL/SQL, a procedural language used in Oracle databases, that allows you to retrieve multiple rows of data from the database into PL/SQL collections in a single database round-trip</a:t>
            </a:r>
          </a:p>
        </p:txBody>
      </p:sp>
      <p:sp>
        <p:nvSpPr>
          <p:cNvPr id="6" name="TextBox 5">
            <a:extLst>
              <a:ext uri="{FF2B5EF4-FFF2-40B4-BE49-F238E27FC236}">
                <a16:creationId xmlns:a16="http://schemas.microsoft.com/office/drawing/2014/main" id="{E0087C51-2261-0A72-BEE4-AF530AC56E2B}"/>
              </a:ext>
            </a:extLst>
          </p:cNvPr>
          <p:cNvSpPr txBox="1"/>
          <p:nvPr/>
        </p:nvSpPr>
        <p:spPr>
          <a:xfrm>
            <a:off x="3000374" y="3105061"/>
            <a:ext cx="7143749" cy="1323439"/>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The primary benefits of Bulk Collect are improved performance and reduced context switches between PL/SQL and the database. It's particularly useful when you need to process a large volume of data efficiently.</a:t>
            </a:r>
          </a:p>
        </p:txBody>
      </p:sp>
      <p:sp>
        <p:nvSpPr>
          <p:cNvPr id="8" name="TextBox 7">
            <a:extLst>
              <a:ext uri="{FF2B5EF4-FFF2-40B4-BE49-F238E27FC236}">
                <a16:creationId xmlns:a16="http://schemas.microsoft.com/office/drawing/2014/main" id="{E9A0B1E9-29E5-BF38-3DC8-69DECC58271C}"/>
              </a:ext>
            </a:extLst>
          </p:cNvPr>
          <p:cNvSpPr txBox="1"/>
          <p:nvPr/>
        </p:nvSpPr>
        <p:spPr>
          <a:xfrm>
            <a:off x="3019425" y="4690586"/>
            <a:ext cx="6953250" cy="707886"/>
          </a:xfrm>
          <a:prstGeom prst="rect">
            <a:avLst/>
          </a:prstGeom>
          <a:noFill/>
        </p:spPr>
        <p:txBody>
          <a:bodyPr wrap="square">
            <a:spAutoFit/>
          </a:bodyPr>
          <a:lstStyle>
            <a:defPPr>
              <a:defRPr lang="en-US"/>
            </a:defPPr>
            <a:lvl1pPr marL="285750" indent="-285750">
              <a:buFont typeface="Arial" panose="020B0604020202020204" pitchFamily="34" charset="0"/>
              <a:buChar char="•"/>
              <a:defRPr sz="2000">
                <a:latin typeface="Google Sans"/>
              </a:defRPr>
            </a:lvl1pPr>
            <a:lvl2pPr lvl="1">
              <a:defRPr sz="2000">
                <a:latin typeface="Google Sans"/>
              </a:defRPr>
            </a:lvl2pPr>
          </a:lstStyle>
          <a:p>
            <a:r>
              <a:rPr lang="en-US" dirty="0"/>
              <a:t>The data retrieved from the database is stored in PL/SQL collections. </a:t>
            </a:r>
          </a:p>
        </p:txBody>
      </p:sp>
    </p:spTree>
    <p:extLst>
      <p:ext uri="{BB962C8B-B14F-4D97-AF65-F5344CB8AC3E}">
        <p14:creationId xmlns:p14="http://schemas.microsoft.com/office/powerpoint/2010/main" val="1602297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92_Win32_SL_v6" id="{000B72E1-E192-44E9-B8F2-188AF3FE4191}" vid="{1634329A-3C4A-4D49-93C0-D3DA8557E5C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F6A258A-3A1D-4997-9FDC-B12E2B1CF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195A45-DBE0-413B-B2D4-0DCCC18C9DB0}">
  <ds:schemaRefs>
    <ds:schemaRef ds:uri="http://schemas.microsoft.com/sharepoint/v3/contenttype/forms"/>
  </ds:schemaRefs>
</ds:datastoreItem>
</file>

<file path=customXml/itemProps3.xml><?xml version="1.0" encoding="utf-8"?>
<ds:datastoreItem xmlns:ds="http://schemas.openxmlformats.org/officeDocument/2006/customXml" ds:itemID="{9D383710-E4B4-4A8C-9BCD-DC1AA0A9620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Product roadmap timeline</Template>
  <TotalTime>425</TotalTime>
  <Words>1363</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Google Sans</vt:lpstr>
      <vt:lpstr>system-ui</vt:lpstr>
      <vt:lpstr>Tw Cen MT</vt:lpstr>
      <vt:lpstr>Office Theme</vt:lpstr>
      <vt:lpstr>Bulk binding</vt:lpstr>
      <vt:lpstr>What is Bulk Binding</vt:lpstr>
      <vt:lpstr>Bulk Binding Approach</vt:lpstr>
      <vt:lpstr>Understanding Bulk Binding’s Advantage</vt:lpstr>
      <vt:lpstr>Why Bulk Binding</vt:lpstr>
      <vt:lpstr> Bulk Binding  vs   traditional loops</vt:lpstr>
      <vt:lpstr>Exception handling in Current system</vt:lpstr>
      <vt:lpstr>Collections</vt:lpstr>
      <vt:lpstr>BULK Collect Clause</vt:lpstr>
      <vt:lpstr>LIMIT Clause (Batching)</vt:lpstr>
      <vt:lpstr>FORALL clause (BINDING)</vt:lpstr>
      <vt:lpstr>SAVE EXCEPTIONS Clause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binding</dc:title>
  <dc:creator>Bakthavatchalam, Sharath Kumar</dc:creator>
  <cp:lastModifiedBy>Bakthavatchalam, Sharath Kumar</cp:lastModifiedBy>
  <cp:revision>1</cp:revision>
  <dcterms:created xsi:type="dcterms:W3CDTF">2023-10-25T07:57:29Z</dcterms:created>
  <dcterms:modified xsi:type="dcterms:W3CDTF">2023-10-26T05:04:02Z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8abc3ef5-93ab-48e3-897e-410f5e13a426_Enabled">
    <vt:lpwstr>true</vt:lpwstr>
  </property>
  <property fmtid="{D5CDD505-2E9C-101B-9397-08002B2CF9AE}" pid="4" name="MSIP_Label_8abc3ef5-93ab-48e3-897e-410f5e13a426_SetDate">
    <vt:lpwstr>2023-10-25T07:57:54Z</vt:lpwstr>
  </property>
  <property fmtid="{D5CDD505-2E9C-101B-9397-08002B2CF9AE}" pid="5" name="MSIP_Label_8abc3ef5-93ab-48e3-897e-410f5e13a426_Method">
    <vt:lpwstr>Privileged</vt:lpwstr>
  </property>
  <property fmtid="{D5CDD505-2E9C-101B-9397-08002B2CF9AE}" pid="6" name="MSIP_Label_8abc3ef5-93ab-48e3-897e-410f5e13a426_Name">
    <vt:lpwstr>Non-Sensitive</vt:lpwstr>
  </property>
  <property fmtid="{D5CDD505-2E9C-101B-9397-08002B2CF9AE}" pid="7" name="MSIP_Label_8abc3ef5-93ab-48e3-897e-410f5e13a426_SiteId">
    <vt:lpwstr>93f33571-550f-43cf-b09f-cd331338d086</vt:lpwstr>
  </property>
  <property fmtid="{D5CDD505-2E9C-101B-9397-08002B2CF9AE}" pid="8" name="MSIP_Label_8abc3ef5-93ab-48e3-897e-410f5e13a426_ActionId">
    <vt:lpwstr>e84b74a9-57ca-4641-a3a7-f8644f4220f2</vt:lpwstr>
  </property>
  <property fmtid="{D5CDD505-2E9C-101B-9397-08002B2CF9AE}" pid="9" name="MSIP_Label_8abc3ef5-93ab-48e3-897e-410f5e13a426_ContentBits">
    <vt:lpwstr>0</vt:lpwstr>
  </property>
</Properties>
</file>