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59" r:id="rId8"/>
    <p:sldId id="272" r:id="rId9"/>
    <p:sldId id="266" r:id="rId10"/>
    <p:sldId id="273" r:id="rId11"/>
    <p:sldId id="274" r:id="rId12"/>
    <p:sldId id="275" r:id="rId13"/>
    <p:sldId id="276" r:id="rId14"/>
    <p:sldId id="277" r:id="rId15"/>
    <p:sldId id="278" r:id="rId16"/>
    <p:sldId id="268"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135"/>
    <a:srgbClr val="BDA07D"/>
    <a:srgbClr val="F5F9F9"/>
    <a:srgbClr val="627272"/>
    <a:srgbClr val="93A5A8"/>
    <a:srgbClr val="3E709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5226" autoAdjust="0"/>
  </p:normalViewPr>
  <p:slideViewPr>
    <p:cSldViewPr snapToGrid="0">
      <p:cViewPr varScale="1">
        <p:scale>
          <a:sx n="86" d="100"/>
          <a:sy n="86" d="100"/>
        </p:scale>
        <p:origin x="-10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pPr/>
              <a:t>1/26/2023</a:t>
            </a:fld>
            <a:endParaRPr lang="en-US" dirty="0"/>
          </a:p>
        </p:txBody>
      </p:sp>
      <p:sp>
        <p:nvSpPr>
          <p:cNvPr id="4" name="Footer Placeholder 3">
            <a:extLst>
              <a:ext uri="{FF2B5EF4-FFF2-40B4-BE49-F238E27FC236}">
                <a16:creationId xmlns:a16="http://schemas.microsoft.com/office/drawing/2014/main" xmlns=""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pPr/>
              <a:t>‹#›</a:t>
            </a:fld>
            <a:endParaRPr lang="en-US" dirty="0"/>
          </a:p>
        </p:txBody>
      </p:sp>
    </p:spTree>
    <p:extLst>
      <p:ext uri="{BB962C8B-B14F-4D97-AF65-F5344CB8AC3E}">
        <p14:creationId xmlns:p14="http://schemas.microsoft.com/office/powerpoint/2010/main" xmlns=""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pPr/>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pPr/>
              <a:t>‹#›</a:t>
            </a:fld>
            <a:endParaRPr lang="en-US" dirty="0"/>
          </a:p>
        </p:txBody>
      </p:sp>
    </p:spTree>
    <p:extLst>
      <p:ext uri="{BB962C8B-B14F-4D97-AF65-F5344CB8AC3E}">
        <p14:creationId xmlns:p14="http://schemas.microsoft.com/office/powerpoint/2010/main" xmlns=""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xmlns=""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xmlns=""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xmlns=""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8101351-79F8-4AD7-A22B-E7AFB1C69970}"/>
              </a:ext>
              <a:ext uri="{C183D7F6-B498-43B3-948B-1728B52AA6E4}">
                <adec:decorative xmlns:adec="http://schemas.microsoft.com/office/drawing/2017/decorative" xmlns=""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xmlns="" id="{45B7BBE6-4278-4E33-9044-72A2E0C0E403}"/>
              </a:ext>
              <a:ext uri="{C183D7F6-B498-43B3-948B-1728B52AA6E4}">
                <adec:decorative xmlns:adec="http://schemas.microsoft.com/office/drawing/2017/decorative" xmlns=""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600E549E-0E7C-4599-B51C-97AA7E525CD2}"/>
              </a:ext>
              <a:ext uri="{C183D7F6-B498-43B3-948B-1728B52AA6E4}">
                <adec:decorative xmlns:adec="http://schemas.microsoft.com/office/drawing/2017/decorative" xmlns=""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AF7C507F-AD4D-47B6-88C3-C1D0154FB7F2}"/>
              </a:ext>
              <a:ext uri="{C183D7F6-B498-43B3-948B-1728B52AA6E4}">
                <adec:decorative xmlns:adec="http://schemas.microsoft.com/office/drawing/2017/decorative" xmlns=""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EA0266B1-BBD1-44C0-8D4C-4E651D320B77}"/>
              </a:ext>
              <a:ext uri="{C183D7F6-B498-43B3-948B-1728B52AA6E4}">
                <adec:decorative xmlns:adec="http://schemas.microsoft.com/office/drawing/2017/decorative" xmlns=""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D71BB1CE-E3FA-4E7F-A54B-3FB675098A2A}"/>
              </a:ext>
              <a:ext uri="{C183D7F6-B498-43B3-948B-1728B52AA6E4}">
                <adec:decorative xmlns:adec="http://schemas.microsoft.com/office/drawing/2017/decorative" xmlns=""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xmlns=""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xmlns=""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xmlns=""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xmlns=""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xmlns=""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xmlns=""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xmlns=""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xmlns=""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xmlns=""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xmlns="" id="{9843D60E-3024-42AA-9CF9-A44192AE74E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C4E1DC1F-6117-4AB4-9BF1-878D4F8200D2}"/>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xmlns="" id="{78B9A4D3-8D91-4865-B422-5F60885A730F}"/>
              </a:ext>
              <a:ext uri="{C183D7F6-B498-43B3-948B-1728B52AA6E4}">
                <adec:decorative xmlns:adec="http://schemas.microsoft.com/office/drawing/2017/decorative" xmlns=""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xmlns="" id="{65FEA1AD-EC70-422F-BADD-FCA14BF9D43F}"/>
              </a:ext>
              <a:ext uri="{C183D7F6-B498-43B3-948B-1728B52AA6E4}">
                <adec:decorative xmlns:adec="http://schemas.microsoft.com/office/drawing/2017/decorative" xmlns=""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1C84996E-63EA-4C88-816A-3AE158BB57E0}"/>
              </a:ext>
              <a:ext uri="{C183D7F6-B498-43B3-948B-1728B52AA6E4}">
                <adec:decorative xmlns:adec="http://schemas.microsoft.com/office/drawing/2017/decorative" xmlns=""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ECA09893-F9A1-4FA2-A462-C1C443EC323F}"/>
              </a:ext>
              <a:ext uri="{C183D7F6-B498-43B3-948B-1728B52AA6E4}">
                <adec:decorative xmlns:adec="http://schemas.microsoft.com/office/drawing/2017/decorative" xmlns=""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829FBC17-744B-4367-90B4-20C9CDBD18E4}"/>
              </a:ext>
              <a:ext uri="{C183D7F6-B498-43B3-948B-1728B52AA6E4}">
                <adec:decorative xmlns:adec="http://schemas.microsoft.com/office/drawing/2017/decorative" xmlns=""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79FD6CCE-53EA-424C-A29B-35A77F78203D}"/>
              </a:ext>
              <a:ext uri="{C183D7F6-B498-43B3-948B-1728B52AA6E4}">
                <adec:decorative xmlns:adec="http://schemas.microsoft.com/office/drawing/2017/decorative" xmlns=""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xmlns="" id="{A1ADC218-9303-4431-8BD2-4D5F9C19A2D3}"/>
              </a:ext>
              <a:ext uri="{C183D7F6-B498-43B3-948B-1728B52AA6E4}">
                <adec:decorative xmlns:adec="http://schemas.microsoft.com/office/drawing/2017/decorative" xmlns=""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4F724929-97F8-4988-BD69-D86CAA6950D1}"/>
              </a:ext>
              <a:ext uri="{C183D7F6-B498-43B3-948B-1728B52AA6E4}">
                <adec:decorative xmlns:adec="http://schemas.microsoft.com/office/drawing/2017/decorative" xmlns=""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0FEF08-1FB7-46B4-AB6B-D672A96A71F8}"/>
              </a:ext>
              <a:ext uri="{C183D7F6-B498-43B3-948B-1728B52AA6E4}">
                <adec:decorative xmlns:adec="http://schemas.microsoft.com/office/drawing/2017/decorative" xmlns=""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xmlns=""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xmlns=""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xmlns=""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xmlns=""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xmlns=""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xmlns=""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xmlns=""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xmlns=""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xmlns=""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xmlns=""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xmlns="" id="{0E574CD7-C8A6-4F56-81B4-F72FB22E04DA}"/>
              </a:ext>
              <a:ext uri="{C183D7F6-B498-43B3-948B-1728B52AA6E4}">
                <adec:decorative xmlns:adec="http://schemas.microsoft.com/office/drawing/2017/decorative" xmlns=""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50FC7994-2504-4FF9-81F5-24405FEF066C}"/>
              </a:ext>
              <a:ext uri="{C183D7F6-B498-43B3-948B-1728B52AA6E4}">
                <adec:decorative xmlns:adec="http://schemas.microsoft.com/office/drawing/2017/decorative" xmlns=""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DC4F63B8-F105-4AC4-889E-C12790C8EBB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xmlns=""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xmlns=""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xmlns="" id="{B7B9DAAC-E781-43E6-913C-893B8D6754F5}"/>
              </a:ext>
              <a:ext uri="{C183D7F6-B498-43B3-948B-1728B52AA6E4}">
                <adec:decorative xmlns:adec="http://schemas.microsoft.com/office/drawing/2017/decorative" xmlns=""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xmlns=""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xmlns=""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xmlns=""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xmlns=""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xmlns="" id="{AE4E3392-5868-4F6C-BFCC-ECCB66A3B2C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C727BB3A-38A2-4A8E-88C2-55FAE758D5AC}"/>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xmlns="" id="{716DDC2F-7D33-44CF-9D9F-B342720BBC65}"/>
              </a:ext>
              <a:ext uri="{C183D7F6-B498-43B3-948B-1728B52AA6E4}">
                <adec:decorative xmlns:adec="http://schemas.microsoft.com/office/drawing/2017/decorative" xmlns=""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xmlns=""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xmlns=""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xmlns=""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xmlns=""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xmlns=""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xmlns=""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xmlns=""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722839E0-080F-4A5D-99FB-FD1917E7F5BF}"/>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xmlns=""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xmlns=""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xmlns=""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xmlns=""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xmlns=""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xmlns=""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xmlns=""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xmlns=""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xmlns=""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xmlns=""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xmlns=""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xmlns="" id="{B1F08F63-561A-455E-8ED8-20CCE58E722A}"/>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xmlns=""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xmlns=""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xmlns=""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xmlns=""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xmlns="" id="{26C8D158-80CE-4259-AE40-6EC8A072E290}"/>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xmlns=""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xmlns=""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xmlns=""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84547ADF-979E-4B05-BD10-4C2F27964C58}"/>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xmlns=""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xmlns=""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xmlns=""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xmlns=""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xmlns=""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xmlns=""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xmlns="" id="{3DEB961D-2B84-4E52-A71A-1C55CFFD8FFB}"/>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xmlns=""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xmlns=""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xmlns="" id="{C84CA1C4-7C3D-4FAE-B5FC-D235F6D9E1E8}"/>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xmlns=""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xmlns=""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xmlns=""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xmlns=""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xmlns=""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5886F38-E337-4504-BF25-D65176023E6B}"/>
              </a:ext>
              <a:ext uri="{C183D7F6-B498-43B3-948B-1728B52AA6E4}">
                <adec:decorative xmlns:adec="http://schemas.microsoft.com/office/drawing/2017/decorative" xmlns=""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xmlns=""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xmlns=""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xmlns=""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xmlns=""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xmlns=""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xmlns=""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xmlns=""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xmlns=""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xmlns=""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xmlns=""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xmlns=""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xmlns=""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xmlns=""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9254F218-0E34-408C-AB25-76184E9ACC54}"/>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5886F38-E337-4504-BF25-D65176023E6B}"/>
              </a:ext>
              <a:ext uri="{C183D7F6-B498-43B3-948B-1728B52AA6E4}">
                <adec:decorative xmlns:adec="http://schemas.microsoft.com/office/drawing/2017/decorative" xmlns=""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xmlns=""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xmlns=""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xmlns=""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xmlns=""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xmlns=""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xmlns=""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xmlns=""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xmlns=""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xmlns=""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xmlns=""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xmlns=""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xmlns=""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xmlns=""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xmlns=""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xmlns=""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xmlns=""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xmlns=""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xmlns=""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xmlns=""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xmlns=""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xmlns=""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xmlns=""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xmlns=""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xmlns=""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xmlns=""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9254F218-0E34-408C-AB25-76184E9ACC54}"/>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xmlns=""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3D64C50-A740-468A-8AB6-F949358D80A6}"/>
              </a:ext>
            </a:extLst>
          </p:cNvPr>
          <p:cNvSpPr>
            <a:spLocks noGrp="1"/>
          </p:cNvSpPr>
          <p:nvPr>
            <p:ph type="title"/>
          </p:nvPr>
        </p:nvSpPr>
        <p:spPr>
          <a:xfrm>
            <a:off x="335679" y="1615736"/>
            <a:ext cx="6765031" cy="3795685"/>
          </a:xfrm>
        </p:spPr>
        <p:txBody>
          <a:bodyPr/>
          <a:lstStyle/>
          <a:p>
            <a:r>
              <a:rPr lang="en-US" dirty="0">
                <a:solidFill>
                  <a:schemeClr val="accent2">
                    <a:lumMod val="75000"/>
                  </a:schemeClr>
                </a:solidFill>
              </a:rPr>
              <a:t>CREDIT CARD FRAUD DETECTION Using random forest and cart algorithm</a:t>
            </a:r>
          </a:p>
        </p:txBody>
      </p:sp>
      <p:sp>
        <p:nvSpPr>
          <p:cNvPr id="34" name="Rectangle 33">
            <a:extLst>
              <a:ext uri="{FF2B5EF4-FFF2-40B4-BE49-F238E27FC236}">
                <a16:creationId xmlns:a16="http://schemas.microsoft.com/office/drawing/2014/main" xmlns="" id="{106CDEB7-77E8-4351-9B76-07896E7317C0}"/>
              </a:ext>
              <a:ext uri="{C183D7F6-B498-43B3-948B-1728B52AA6E4}">
                <adec:decorative xmlns:adec="http://schemas.microsoft.com/office/drawing/2017/decorative" xmlns="" val="1"/>
              </a:ext>
            </a:extLst>
          </p:cNvPr>
          <p:cNvSpPr/>
          <p:nvPr/>
        </p:nvSpPr>
        <p:spPr>
          <a:xfrm>
            <a:off x="669607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Placeholder 15">
            <a:extLst>
              <a:ext uri="{FF2B5EF4-FFF2-40B4-BE49-F238E27FC236}">
                <a16:creationId xmlns:a16="http://schemas.microsoft.com/office/drawing/2014/main" xmlns="" id="{6944CB9E-A2FD-4553-98D5-AB04A4E82092}"/>
              </a:ext>
            </a:extLst>
          </p:cNvPr>
          <p:cNvPicPr>
            <a:picLocks noGrp="1" noChangeAspect="1"/>
          </p:cNvPicPr>
          <p:nvPr>
            <p:ph type="pic" sz="quarter" idx="11"/>
          </p:nvPr>
        </p:nvPicPr>
        <p:blipFill>
          <a:blip r:embed="rId2"/>
          <a:srcRect l="23972" r="23972"/>
          <a:stretch>
            <a:fillRect/>
          </a:stretch>
        </p:blipFill>
        <p:spPr/>
      </p:pic>
    </p:spTree>
    <p:extLst>
      <p:ext uri="{BB962C8B-B14F-4D97-AF65-F5344CB8AC3E}">
        <p14:creationId xmlns:p14="http://schemas.microsoft.com/office/powerpoint/2010/main" xmlns=""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xmlns="" id="{432416A3-39EF-4CBE-943D-C79C22FDDC46}"/>
              </a:ext>
            </a:extLst>
          </p:cNvPr>
          <p:cNvSpPr>
            <a:spLocks noGrp="1"/>
          </p:cNvSpPr>
          <p:nvPr>
            <p:ph type="title"/>
          </p:nvPr>
        </p:nvSpPr>
        <p:spPr>
          <a:xfrm>
            <a:off x="0" y="1238436"/>
            <a:ext cx="11960352" cy="726137"/>
          </a:xfrm>
        </p:spPr>
        <p:txBody>
          <a:bodyPr/>
          <a:lstStyle/>
          <a:p>
            <a:pPr algn="ctr"/>
            <a:r>
              <a:rPr lang="en-US" sz="3200" dirty="0">
                <a:latin typeface="Garamond" panose="02020404030301010803" pitchFamily="18" charset="0"/>
              </a:rPr>
              <a:t>REQUIREMENT ANALYSIS</a:t>
            </a:r>
            <a:r>
              <a:rPr lang="en-US" sz="3200" dirty="0">
                <a:solidFill>
                  <a:schemeClr val="accent4">
                    <a:lumMod val="50000"/>
                  </a:schemeClr>
                </a:solidFill>
              </a:rPr>
              <a:t/>
            </a:r>
            <a:br>
              <a:rPr lang="en-US" sz="3200" dirty="0">
                <a:solidFill>
                  <a:schemeClr val="accent4">
                    <a:lumMod val="50000"/>
                  </a:schemeClr>
                </a:solidFill>
              </a:rPr>
            </a:br>
            <a:r>
              <a:rPr lang="en-US" sz="3200" dirty="0">
                <a:solidFill>
                  <a:schemeClr val="accent4">
                    <a:lumMod val="50000"/>
                  </a:schemeClr>
                </a:solidFill>
              </a:rPr>
              <a:t/>
            </a:r>
            <a:br>
              <a:rPr lang="en-US" sz="3200" dirty="0">
                <a:solidFill>
                  <a:schemeClr val="accent4">
                    <a:lumMod val="50000"/>
                  </a:schemeClr>
                </a:solidFill>
              </a:rPr>
            </a:br>
            <a:r>
              <a:rPr lang="en-US" sz="3200" dirty="0">
                <a:solidFill>
                  <a:schemeClr val="accent4">
                    <a:lumMod val="50000"/>
                  </a:schemeClr>
                </a:solidFill>
              </a:rPr>
              <a:t/>
            </a:r>
            <a:br>
              <a:rPr lang="en-US" sz="3200" dirty="0">
                <a:solidFill>
                  <a:schemeClr val="accent4">
                    <a:lumMod val="50000"/>
                  </a:schemeClr>
                </a:solidFill>
              </a:rPr>
            </a:br>
            <a:endParaRPr lang="en-US" dirty="0">
              <a:solidFill>
                <a:schemeClr val="accent2">
                  <a:lumMod val="75000"/>
                </a:schemeClr>
              </a:solidFill>
            </a:endParaRPr>
          </a:p>
        </p:txBody>
      </p:sp>
      <p:sp>
        <p:nvSpPr>
          <p:cNvPr id="24" name="Text Placeholder 23">
            <a:extLst>
              <a:ext uri="{FF2B5EF4-FFF2-40B4-BE49-F238E27FC236}">
                <a16:creationId xmlns:a16="http://schemas.microsoft.com/office/drawing/2014/main" xmlns="" id="{B127C79B-F024-434C-825D-15CEE80923F4}"/>
              </a:ext>
            </a:extLst>
          </p:cNvPr>
          <p:cNvSpPr>
            <a:spLocks noGrp="1"/>
          </p:cNvSpPr>
          <p:nvPr>
            <p:ph type="body" sz="quarter" idx="16"/>
          </p:nvPr>
        </p:nvSpPr>
        <p:spPr>
          <a:xfrm>
            <a:off x="707624" y="1748426"/>
            <a:ext cx="10776751" cy="3871138"/>
          </a:xfrm>
        </p:spPr>
        <p:txBody>
          <a:bodyPr/>
          <a:lstStyle/>
          <a:p>
            <a:pPr marL="342900" indent="-342900">
              <a:buFont typeface="Arial" panose="020B0604020202020204" pitchFamily="34" charset="0"/>
              <a:buChar char="•"/>
            </a:pPr>
            <a:r>
              <a:rPr lang="en-US" sz="24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The project involved analyzing the design of few applications so as to make the application more users friendly. To do so, it was really important to keep the navigations from one screen to the other well ordered and at the same time reducing the amount of typing the user needs to do. In order to make the application more accessible, the browser version had to be chosen so that it is compatible with most of the Browsers.</a:t>
            </a:r>
            <a:endParaRPr lang="en-US" sz="2400" dirty="0">
              <a:solidFill>
                <a:schemeClr val="bg2">
                  <a:lumMod val="25000"/>
                </a:schemeClr>
              </a:solidFill>
              <a:latin typeface="Calibri Light" panose="020F0302020204030204" pitchFamily="34" charset="0"/>
              <a:cs typeface="Calibri Light" panose="020F0302020204030204" pitchFamily="34" charset="0"/>
            </a:endParaRPr>
          </a:p>
          <a:p>
            <a:endParaRPr lang="en-US" dirty="0"/>
          </a:p>
        </p:txBody>
      </p:sp>
      <p:sp>
        <p:nvSpPr>
          <p:cNvPr id="4" name="Slide Number Placeholder 3">
            <a:extLst>
              <a:ext uri="{FF2B5EF4-FFF2-40B4-BE49-F238E27FC236}">
                <a16:creationId xmlns:a16="http://schemas.microsoft.com/office/drawing/2014/main" xmlns=""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10</a:t>
            </a:fld>
            <a:endParaRPr lang="en-US" dirty="0"/>
          </a:p>
        </p:txBody>
      </p:sp>
    </p:spTree>
    <p:extLst>
      <p:ext uri="{BB962C8B-B14F-4D97-AF65-F5344CB8AC3E}">
        <p14:creationId xmlns:p14="http://schemas.microsoft.com/office/powerpoint/2010/main" xmlns="" val="292586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xmlns="" id="{432416A3-39EF-4CBE-943D-C79C22FDDC46}"/>
              </a:ext>
            </a:extLst>
          </p:cNvPr>
          <p:cNvSpPr>
            <a:spLocks noGrp="1"/>
          </p:cNvSpPr>
          <p:nvPr>
            <p:ph type="title"/>
          </p:nvPr>
        </p:nvSpPr>
        <p:spPr>
          <a:xfrm>
            <a:off x="0" y="1540277"/>
            <a:ext cx="11960352" cy="726137"/>
          </a:xfrm>
        </p:spPr>
        <p:txBody>
          <a:bodyPr/>
          <a:lstStyle/>
          <a:p>
            <a:pPr algn="ctr"/>
            <a:r>
              <a:rPr lang="en-US" dirty="0">
                <a:effectLst/>
                <a:latin typeface="Garamond" panose="02020404030301010803" pitchFamily="18" charset="0"/>
                <a:ea typeface="Calibri" panose="020F0502020204030204" pitchFamily="34" charset="0"/>
                <a:cs typeface="Segoe UI Light" panose="020B0502040204020203" pitchFamily="34" charset="0"/>
              </a:rPr>
              <a:t>REQUIREMENT SPECIFICATION</a:t>
            </a:r>
            <a:r>
              <a:rPr lang="en-US" sz="1800" dirty="0">
                <a:effectLst/>
                <a:latin typeface="Calibri" panose="020F0502020204030204" pitchFamily="34" charset="0"/>
                <a:ea typeface="Calibri" panose="020F0502020204030204" pitchFamily="34" charset="0"/>
              </a:rPr>
              <a:t/>
            </a:r>
            <a:br>
              <a:rPr lang="en-US" sz="1800" dirty="0">
                <a:effectLst/>
                <a:latin typeface="Calibri" panose="020F0502020204030204" pitchFamily="34" charset="0"/>
                <a:ea typeface="Calibri" panose="020F0502020204030204" pitchFamily="34" charset="0"/>
              </a:rPr>
            </a:br>
            <a:r>
              <a:rPr lang="en-US" sz="3200" dirty="0">
                <a:solidFill>
                  <a:schemeClr val="accent4">
                    <a:lumMod val="50000"/>
                  </a:schemeClr>
                </a:solidFill>
              </a:rPr>
              <a:t/>
            </a:r>
            <a:br>
              <a:rPr lang="en-US" sz="3200" dirty="0">
                <a:solidFill>
                  <a:schemeClr val="accent4">
                    <a:lumMod val="50000"/>
                  </a:schemeClr>
                </a:solidFill>
              </a:rPr>
            </a:br>
            <a:r>
              <a:rPr lang="en-US" sz="3200" dirty="0">
                <a:solidFill>
                  <a:schemeClr val="accent4">
                    <a:lumMod val="50000"/>
                  </a:schemeClr>
                </a:solidFill>
              </a:rPr>
              <a:t/>
            </a:r>
            <a:br>
              <a:rPr lang="en-US" sz="3200" dirty="0">
                <a:solidFill>
                  <a:schemeClr val="accent4">
                    <a:lumMod val="50000"/>
                  </a:schemeClr>
                </a:solidFill>
              </a:rPr>
            </a:br>
            <a:r>
              <a:rPr lang="en-US" sz="3200" dirty="0">
                <a:solidFill>
                  <a:schemeClr val="accent4">
                    <a:lumMod val="50000"/>
                  </a:schemeClr>
                </a:solidFill>
              </a:rPr>
              <a:t/>
            </a:r>
            <a:br>
              <a:rPr lang="en-US" sz="3200" dirty="0">
                <a:solidFill>
                  <a:schemeClr val="accent4">
                    <a:lumMod val="50000"/>
                  </a:schemeClr>
                </a:solidFill>
              </a:rPr>
            </a:br>
            <a:endParaRPr lang="en-US" dirty="0">
              <a:solidFill>
                <a:schemeClr val="accent2">
                  <a:lumMod val="75000"/>
                </a:schemeClr>
              </a:solidFill>
            </a:endParaRPr>
          </a:p>
        </p:txBody>
      </p:sp>
      <p:sp>
        <p:nvSpPr>
          <p:cNvPr id="24" name="Text Placeholder 23">
            <a:extLst>
              <a:ext uri="{FF2B5EF4-FFF2-40B4-BE49-F238E27FC236}">
                <a16:creationId xmlns:a16="http://schemas.microsoft.com/office/drawing/2014/main" xmlns="" id="{B127C79B-F024-434C-825D-15CEE80923F4}"/>
              </a:ext>
            </a:extLst>
          </p:cNvPr>
          <p:cNvSpPr>
            <a:spLocks noGrp="1"/>
          </p:cNvSpPr>
          <p:nvPr>
            <p:ph type="body" sz="quarter" idx="16"/>
          </p:nvPr>
        </p:nvSpPr>
        <p:spPr>
          <a:xfrm>
            <a:off x="550416" y="1438183"/>
            <a:ext cx="10933959" cy="5157926"/>
          </a:xfrm>
        </p:spPr>
        <p:txBody>
          <a:bodyPr/>
          <a:lstStyle/>
          <a:p>
            <a:pPr marL="0" marR="0" algn="just">
              <a:lnSpc>
                <a:spcPct val="150000"/>
              </a:lnSpc>
              <a:spcBef>
                <a:spcPts val="0"/>
              </a:spcBef>
              <a:spcAft>
                <a:spcPts val="1000"/>
              </a:spcAft>
            </a:pPr>
            <a:r>
              <a:rPr lang="en-US" sz="2000" b="1" dirty="0">
                <a:solidFill>
                  <a:schemeClr val="tx2">
                    <a:lumMod val="75000"/>
                  </a:schemeClr>
                </a:solidFill>
                <a:effectLst/>
                <a:latin typeface="Garamond" panose="02020404030301010803" pitchFamily="18" charset="0"/>
                <a:ea typeface="Calibri" panose="020F0502020204030204" pitchFamily="34" charset="0"/>
              </a:rPr>
              <a:t>Functional Requirements</a:t>
            </a: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chemeClr val="bg2">
                    <a:lumMod val="25000"/>
                  </a:schemeClr>
                </a:solidFill>
                <a:effectLst/>
                <a:latin typeface="Calibri Light" panose="020F0302020204030204" pitchFamily="34" charset="0"/>
                <a:ea typeface="Noto Sans Symbols"/>
                <a:cs typeface="Calibri Light" panose="020F0302020204030204" pitchFamily="34" charset="0"/>
              </a:rPr>
              <a:t>Graphical User interface with the User</a:t>
            </a:r>
            <a:endParaRPr lang="en-US" sz="18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endParaRPr>
          </a:p>
          <a:p>
            <a:pPr marL="0" marR="0" algn="just">
              <a:lnSpc>
                <a:spcPct val="150000"/>
              </a:lnSpc>
              <a:spcBef>
                <a:spcPts val="0"/>
              </a:spcBef>
              <a:spcAft>
                <a:spcPts val="1000"/>
              </a:spcAft>
            </a:pPr>
            <a:r>
              <a:rPr lang="en-US" sz="2000" b="1" dirty="0">
                <a:solidFill>
                  <a:schemeClr val="tx2">
                    <a:lumMod val="75000"/>
                  </a:schemeClr>
                </a:solidFill>
                <a:effectLst/>
                <a:latin typeface="Garamond" panose="02020404030301010803" pitchFamily="18" charset="0"/>
                <a:ea typeface="Calibri" panose="020F0502020204030204" pitchFamily="34" charset="0"/>
              </a:rPr>
              <a:t>Software Requirements</a:t>
            </a:r>
          </a:p>
          <a:p>
            <a:pPr marL="457200" marR="0" algn="just">
              <a:lnSpc>
                <a:spcPct val="150000"/>
              </a:lnSpc>
              <a:spcBef>
                <a:spcPts val="0"/>
              </a:spcBef>
              <a:spcAft>
                <a:spcPts val="1000"/>
              </a:spcAft>
            </a:pPr>
            <a:r>
              <a:rPr lang="en-US" sz="18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For developing the application the following are the Software Requirements:</a:t>
            </a:r>
          </a:p>
          <a:p>
            <a:pPr marL="342900" marR="0" lvl="0" indent="-342900" algn="just">
              <a:lnSpc>
                <a:spcPct val="150000"/>
              </a:lnSpc>
              <a:spcBef>
                <a:spcPts val="0"/>
              </a:spcBef>
              <a:spcAft>
                <a:spcPts val="1000"/>
              </a:spcAft>
              <a:buFont typeface="+mj-lt"/>
              <a:buAutoNum type="arabicPeriod"/>
            </a:pPr>
            <a:r>
              <a:rPr lang="en-US" sz="18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Python</a:t>
            </a:r>
          </a:p>
          <a:p>
            <a:pPr marL="0" marR="0" algn="just">
              <a:lnSpc>
                <a:spcPct val="150000"/>
              </a:lnSpc>
              <a:spcBef>
                <a:spcPts val="0"/>
              </a:spcBef>
              <a:spcAft>
                <a:spcPts val="1000"/>
              </a:spcAft>
            </a:pPr>
            <a:r>
              <a:rPr lang="en-US" sz="2000" b="1" dirty="0">
                <a:solidFill>
                  <a:schemeClr val="tx2">
                    <a:lumMod val="75000"/>
                  </a:schemeClr>
                </a:solidFill>
                <a:effectLst/>
                <a:latin typeface="Garamond" panose="02020404030301010803" pitchFamily="18" charset="0"/>
                <a:ea typeface="Calibri" panose="020F0502020204030204" pitchFamily="34" charset="0"/>
              </a:rPr>
              <a:t>Operating Systems supported</a:t>
            </a:r>
            <a:endParaRPr lang="en-US" sz="2000" dirty="0">
              <a:solidFill>
                <a:schemeClr val="tx2">
                  <a:lumMod val="75000"/>
                </a:schemeClr>
              </a:solidFill>
              <a:effectLst/>
              <a:latin typeface="Garamond" panose="02020404030301010803" pitchFamily="18" charset="0"/>
              <a:ea typeface="Calibri" panose="020F0502020204030204" pitchFamily="34" charset="0"/>
            </a:endParaRPr>
          </a:p>
          <a:p>
            <a:pPr marL="342900" marR="0" lvl="0" indent="-342900" algn="just">
              <a:lnSpc>
                <a:spcPct val="150000"/>
              </a:lnSpc>
              <a:spcBef>
                <a:spcPts val="0"/>
              </a:spcBef>
              <a:spcAft>
                <a:spcPts val="1000"/>
              </a:spcAft>
              <a:buFont typeface="+mj-lt"/>
              <a:buAutoNum type="arabicPeriod"/>
            </a:pPr>
            <a:r>
              <a:rPr lang="en-US" sz="18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Windows </a:t>
            </a:r>
          </a:p>
          <a:p>
            <a:pPr marL="0" marR="0" algn="just">
              <a:lnSpc>
                <a:spcPct val="150000"/>
              </a:lnSpc>
              <a:spcBef>
                <a:spcPts val="0"/>
              </a:spcBef>
              <a:spcAft>
                <a:spcPts val="1000"/>
              </a:spcAft>
            </a:pPr>
            <a:r>
              <a:rPr lang="en-US" sz="2000" b="1" dirty="0">
                <a:solidFill>
                  <a:schemeClr val="tx2">
                    <a:lumMod val="75000"/>
                  </a:schemeClr>
                </a:solidFill>
                <a:effectLst/>
                <a:latin typeface="Garamond" panose="02020404030301010803" pitchFamily="18" charset="0"/>
                <a:ea typeface="Calibri" panose="020F0502020204030204" pitchFamily="34" charset="0"/>
              </a:rPr>
              <a:t>Technologies and Languages used to Develop</a:t>
            </a:r>
            <a:endParaRPr lang="en-US" sz="2000" b="1" dirty="0">
              <a:solidFill>
                <a:schemeClr val="tx2">
                  <a:lumMod val="75000"/>
                </a:schemeClr>
              </a:solidFill>
              <a:latin typeface="Garamond" panose="02020404030301010803" pitchFamily="18" charset="0"/>
              <a:ea typeface="Calibri" panose="020F0502020204030204" pitchFamily="34" charset="0"/>
            </a:endParaRPr>
          </a:p>
          <a:p>
            <a:pPr marL="342900" marR="0" indent="-342900" algn="just">
              <a:lnSpc>
                <a:spcPct val="150000"/>
              </a:lnSpc>
              <a:spcBef>
                <a:spcPts val="0"/>
              </a:spcBef>
              <a:spcAft>
                <a:spcPts val="1000"/>
              </a:spcAft>
              <a:buFont typeface="+mj-lt"/>
              <a:buAutoNum type="arabicPeriod"/>
            </a:pPr>
            <a:r>
              <a:rPr lang="en-US" sz="18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Python</a:t>
            </a:r>
          </a:p>
          <a:p>
            <a:endParaRPr lang="en-US" dirty="0"/>
          </a:p>
        </p:txBody>
      </p:sp>
      <p:sp>
        <p:nvSpPr>
          <p:cNvPr id="4" name="Slide Number Placeholder 3">
            <a:extLst>
              <a:ext uri="{FF2B5EF4-FFF2-40B4-BE49-F238E27FC236}">
                <a16:creationId xmlns:a16="http://schemas.microsoft.com/office/drawing/2014/main" xmlns=""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11</a:t>
            </a:fld>
            <a:endParaRPr lang="en-US" dirty="0"/>
          </a:p>
        </p:txBody>
      </p:sp>
    </p:spTree>
    <p:extLst>
      <p:ext uri="{BB962C8B-B14F-4D97-AF65-F5344CB8AC3E}">
        <p14:creationId xmlns:p14="http://schemas.microsoft.com/office/powerpoint/2010/main" xmlns="" val="140265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xmlns="" id="{432416A3-39EF-4CBE-943D-C79C22FDDC46}"/>
              </a:ext>
            </a:extLst>
          </p:cNvPr>
          <p:cNvSpPr>
            <a:spLocks noGrp="1"/>
          </p:cNvSpPr>
          <p:nvPr>
            <p:ph type="title"/>
          </p:nvPr>
        </p:nvSpPr>
        <p:spPr>
          <a:xfrm>
            <a:off x="0" y="1540277"/>
            <a:ext cx="11960352" cy="726137"/>
          </a:xfrm>
        </p:spPr>
        <p:txBody>
          <a:bodyPr/>
          <a:lstStyle/>
          <a:p>
            <a:pPr algn="ctr"/>
            <a:r>
              <a:rPr lang="en-US" dirty="0">
                <a:effectLst/>
                <a:latin typeface="Garamond" panose="02020404030301010803" pitchFamily="18" charset="0"/>
                <a:ea typeface="Calibri" panose="020F0502020204030204" pitchFamily="34" charset="0"/>
                <a:cs typeface="Segoe UI Light" panose="020B0502040204020203" pitchFamily="34" charset="0"/>
              </a:rPr>
              <a:t>REQUIREMENT SPECIFICATION</a:t>
            </a:r>
            <a:r>
              <a:rPr lang="en-US" sz="1800" dirty="0">
                <a:effectLst/>
                <a:latin typeface="Calibri" panose="020F0502020204030204" pitchFamily="34" charset="0"/>
                <a:ea typeface="Calibri" panose="020F0502020204030204" pitchFamily="34" charset="0"/>
              </a:rPr>
              <a:t/>
            </a:r>
            <a:br>
              <a:rPr lang="en-US" sz="1800" dirty="0">
                <a:effectLst/>
                <a:latin typeface="Calibri" panose="020F0502020204030204" pitchFamily="34" charset="0"/>
                <a:ea typeface="Calibri" panose="020F0502020204030204" pitchFamily="34" charset="0"/>
              </a:rPr>
            </a:br>
            <a:r>
              <a:rPr lang="en-US" sz="3200" dirty="0">
                <a:solidFill>
                  <a:schemeClr val="accent4">
                    <a:lumMod val="50000"/>
                  </a:schemeClr>
                </a:solidFill>
              </a:rPr>
              <a:t/>
            </a:r>
            <a:br>
              <a:rPr lang="en-US" sz="3200" dirty="0">
                <a:solidFill>
                  <a:schemeClr val="accent4">
                    <a:lumMod val="50000"/>
                  </a:schemeClr>
                </a:solidFill>
              </a:rPr>
            </a:br>
            <a:r>
              <a:rPr lang="en-US" sz="3200" dirty="0">
                <a:solidFill>
                  <a:schemeClr val="accent4">
                    <a:lumMod val="50000"/>
                  </a:schemeClr>
                </a:solidFill>
              </a:rPr>
              <a:t/>
            </a:r>
            <a:br>
              <a:rPr lang="en-US" sz="3200" dirty="0">
                <a:solidFill>
                  <a:schemeClr val="accent4">
                    <a:lumMod val="50000"/>
                  </a:schemeClr>
                </a:solidFill>
              </a:rPr>
            </a:br>
            <a:r>
              <a:rPr lang="en-US" sz="3200" dirty="0">
                <a:solidFill>
                  <a:schemeClr val="accent4">
                    <a:lumMod val="50000"/>
                  </a:schemeClr>
                </a:solidFill>
              </a:rPr>
              <a:t/>
            </a:r>
            <a:br>
              <a:rPr lang="en-US" sz="3200" dirty="0">
                <a:solidFill>
                  <a:schemeClr val="accent4">
                    <a:lumMod val="50000"/>
                  </a:schemeClr>
                </a:solidFill>
              </a:rPr>
            </a:br>
            <a:endParaRPr lang="en-US" dirty="0">
              <a:solidFill>
                <a:schemeClr val="accent2">
                  <a:lumMod val="75000"/>
                </a:schemeClr>
              </a:solidFill>
            </a:endParaRPr>
          </a:p>
        </p:txBody>
      </p:sp>
      <p:sp>
        <p:nvSpPr>
          <p:cNvPr id="24" name="Text Placeholder 23">
            <a:extLst>
              <a:ext uri="{FF2B5EF4-FFF2-40B4-BE49-F238E27FC236}">
                <a16:creationId xmlns:a16="http://schemas.microsoft.com/office/drawing/2014/main" xmlns="" id="{B127C79B-F024-434C-825D-15CEE80923F4}"/>
              </a:ext>
            </a:extLst>
          </p:cNvPr>
          <p:cNvSpPr>
            <a:spLocks noGrp="1"/>
          </p:cNvSpPr>
          <p:nvPr>
            <p:ph type="body" sz="quarter" idx="16"/>
          </p:nvPr>
        </p:nvSpPr>
        <p:spPr>
          <a:xfrm>
            <a:off x="550416" y="1438183"/>
            <a:ext cx="10933959" cy="5157926"/>
          </a:xfrm>
        </p:spPr>
        <p:txBody>
          <a:bodyPr/>
          <a:lstStyle/>
          <a:p>
            <a:pPr marL="0" marR="0" algn="just">
              <a:lnSpc>
                <a:spcPct val="150000"/>
              </a:lnSpc>
              <a:spcBef>
                <a:spcPts val="0"/>
              </a:spcBef>
              <a:spcAft>
                <a:spcPts val="1000"/>
              </a:spcAft>
            </a:pPr>
            <a:r>
              <a:rPr lang="en-US" sz="2800" b="1" dirty="0">
                <a:solidFill>
                  <a:schemeClr val="accent4"/>
                </a:solidFill>
                <a:effectLst/>
                <a:latin typeface="Garamond" panose="02020404030301010803" pitchFamily="18" charset="0"/>
                <a:ea typeface="Calibri" panose="020F0502020204030204" pitchFamily="34" charset="0"/>
              </a:rPr>
              <a:t>Hardware Requirements</a:t>
            </a:r>
          </a:p>
          <a:p>
            <a:pPr marL="0" marR="0" algn="just">
              <a:lnSpc>
                <a:spcPct val="150000"/>
              </a:lnSpc>
              <a:spcBef>
                <a:spcPts val="0"/>
              </a:spcBef>
              <a:spcAft>
                <a:spcPts val="1000"/>
              </a:spcAft>
            </a:pPr>
            <a:r>
              <a:rPr lang="en-US" sz="24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For developing the application the following are the Hardware Requirements:</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chemeClr val="bg2">
                    <a:lumMod val="25000"/>
                  </a:schemeClr>
                </a:solidFill>
                <a:effectLst/>
                <a:latin typeface="Calibri Light" panose="020F0302020204030204" pitchFamily="34" charset="0"/>
                <a:ea typeface="Noto Sans Symbols"/>
                <a:cs typeface="Calibri Light" panose="020F0302020204030204" pitchFamily="34" charset="0"/>
              </a:rPr>
              <a:t>Processor: Pentium IV or higher</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chemeClr val="bg2">
                    <a:lumMod val="25000"/>
                  </a:schemeClr>
                </a:solidFill>
                <a:effectLst/>
                <a:latin typeface="Calibri Light" panose="020F0302020204030204" pitchFamily="34" charset="0"/>
                <a:ea typeface="Noto Sans Symbols"/>
                <a:cs typeface="Calibri Light" panose="020F0302020204030204" pitchFamily="34" charset="0"/>
              </a:rPr>
              <a:t>RAM: 256 MB</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chemeClr val="bg2">
                    <a:lumMod val="25000"/>
                  </a:schemeClr>
                </a:solidFill>
                <a:effectLst/>
                <a:latin typeface="Calibri Light" panose="020F0302020204030204" pitchFamily="34" charset="0"/>
                <a:ea typeface="Noto Sans Symbols"/>
                <a:cs typeface="Calibri Light" panose="020F0302020204030204" pitchFamily="34" charset="0"/>
              </a:rPr>
              <a:t>Space on Hard Disk: minimum 512MB</a:t>
            </a:r>
          </a:p>
          <a:p>
            <a:endParaRPr lang="en-US" dirty="0"/>
          </a:p>
        </p:txBody>
      </p:sp>
      <p:sp>
        <p:nvSpPr>
          <p:cNvPr id="4" name="Slide Number Placeholder 3">
            <a:extLst>
              <a:ext uri="{FF2B5EF4-FFF2-40B4-BE49-F238E27FC236}">
                <a16:creationId xmlns:a16="http://schemas.microsoft.com/office/drawing/2014/main" xmlns=""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12</a:t>
            </a:fld>
            <a:endParaRPr lang="en-US" dirty="0"/>
          </a:p>
        </p:txBody>
      </p:sp>
    </p:spTree>
    <p:extLst>
      <p:ext uri="{BB962C8B-B14F-4D97-AF65-F5344CB8AC3E}">
        <p14:creationId xmlns:p14="http://schemas.microsoft.com/office/powerpoint/2010/main" xmlns="" val="273144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xmlns="" id="{DD48C8EC-56C5-4A2A-BB21-811BC510040A}"/>
              </a:ext>
            </a:extLst>
          </p:cNvPr>
          <p:cNvSpPr>
            <a:spLocks noGrp="1"/>
          </p:cNvSpPr>
          <p:nvPr>
            <p:ph type="title"/>
          </p:nvPr>
        </p:nvSpPr>
        <p:spPr>
          <a:xfrm>
            <a:off x="0" y="3429000"/>
            <a:ext cx="3097320" cy="978408"/>
          </a:xfrm>
        </p:spPr>
        <p:txBody>
          <a:bodyPr/>
          <a:lstStyle/>
          <a:p>
            <a:r>
              <a:rPr lang="en-US" dirty="0">
                <a:latin typeface="Garamond" panose="02020404030301010803" pitchFamily="18" charset="0"/>
              </a:rPr>
              <a:t>CONCLUSION</a:t>
            </a:r>
          </a:p>
        </p:txBody>
      </p:sp>
      <p:sp>
        <p:nvSpPr>
          <p:cNvPr id="8" name="Text Placeholder 7">
            <a:extLst>
              <a:ext uri="{FF2B5EF4-FFF2-40B4-BE49-F238E27FC236}">
                <a16:creationId xmlns:a16="http://schemas.microsoft.com/office/drawing/2014/main" xmlns="" id="{36E72FF0-3C0E-499A-8DA6-324675513B3E}"/>
              </a:ext>
            </a:extLst>
          </p:cNvPr>
          <p:cNvSpPr>
            <a:spLocks noGrp="1"/>
          </p:cNvSpPr>
          <p:nvPr>
            <p:ph type="body" sz="quarter" idx="16"/>
          </p:nvPr>
        </p:nvSpPr>
        <p:spPr>
          <a:xfrm>
            <a:off x="3581400" y="2515142"/>
            <a:ext cx="8270289" cy="2849731"/>
          </a:xfrm>
        </p:spPr>
        <p:txBody>
          <a:bodyPr/>
          <a:lstStyle/>
          <a:p>
            <a:pPr marL="342900" marR="0" indent="-342900" algn="just">
              <a:lnSpc>
                <a:spcPct val="115000"/>
              </a:lnSpc>
              <a:spcBef>
                <a:spcPts val="0"/>
              </a:spcBef>
              <a:spcAft>
                <a:spcPts val="1000"/>
              </a:spcAft>
              <a:buFont typeface="Arial" panose="020B0604020202020204" pitchFamily="34" charset="0"/>
              <a:buChar char="•"/>
            </a:pPr>
            <a:r>
              <a:rPr lang="en-US" sz="2000" dirty="0">
                <a:solidFill>
                  <a:schemeClr val="bg2">
                    <a:lumMod val="25000"/>
                  </a:schemeClr>
                </a:solidFill>
                <a:effectLst/>
                <a:latin typeface="Calibri Light" panose="020F0302020204030204" pitchFamily="34" charset="0"/>
                <a:ea typeface="Times New Roman" panose="02020603050405020304" pitchFamily="18" charset="0"/>
                <a:cs typeface="Calibri Light" panose="020F0302020204030204" pitchFamily="34" charset="0"/>
              </a:rPr>
              <a:t>The Random forest algorithm will perform better with a larger number of training data, but speed during testing and application will suffer. Application of more pre-processing techniques would also help. The SVM algorithm still suffers from the imbalanced dataset problem and requires more preprocessing to give better results at the results shown by SVM is great but it could have been better if more preprocessing have been done on the data.</a:t>
            </a:r>
            <a:endParaRPr lang="en-US" sz="20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endParaRPr>
          </a:p>
        </p:txBody>
      </p:sp>
      <p:sp>
        <p:nvSpPr>
          <p:cNvPr id="2" name="Date Placeholder 1">
            <a:extLst>
              <a:ext uri="{FF2B5EF4-FFF2-40B4-BE49-F238E27FC236}">
                <a16:creationId xmlns:a16="http://schemas.microsoft.com/office/drawing/2014/main" xmlns="" id="{1F833371-4220-48C3-A3E1-5EA18D50C48F}"/>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xmlns="" id="{43BCDDBD-4C85-4716-86C0-5D527FE8BBF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xmlns="" id="{6F496E66-3A4B-4617-8D7C-D91AD3541F15}"/>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13</a:t>
            </a:fld>
            <a:endParaRPr lang="en-US" dirty="0"/>
          </a:p>
        </p:txBody>
      </p:sp>
      <p:pic>
        <p:nvPicPr>
          <p:cNvPr id="9" name="Picture Placeholder 8">
            <a:extLst>
              <a:ext uri="{FF2B5EF4-FFF2-40B4-BE49-F238E27FC236}">
                <a16:creationId xmlns:a16="http://schemas.microsoft.com/office/drawing/2014/main" xmlns="" id="{FC5707EB-0B01-406D-91AB-5574D4B9DEF8}"/>
              </a:ext>
            </a:extLst>
          </p:cNvPr>
          <p:cNvPicPr>
            <a:picLocks noGrp="1" noChangeAspect="1"/>
          </p:cNvPicPr>
          <p:nvPr>
            <p:ph type="pic" sz="quarter" idx="13"/>
          </p:nvPr>
        </p:nvPicPr>
        <p:blipFill>
          <a:blip r:embed="rId2"/>
          <a:srcRect t="34991" b="34991"/>
          <a:stretch>
            <a:fillRect/>
          </a:stretch>
        </p:blipFill>
        <p:spPr/>
      </p:pic>
      <p:pic>
        <p:nvPicPr>
          <p:cNvPr id="18" name="Picture Placeholder 17">
            <a:extLst>
              <a:ext uri="{FF2B5EF4-FFF2-40B4-BE49-F238E27FC236}">
                <a16:creationId xmlns:a16="http://schemas.microsoft.com/office/drawing/2014/main" xmlns="" id="{DC8AC2A2-C80B-4D6F-9A1F-1287825859E4}"/>
              </a:ext>
            </a:extLst>
          </p:cNvPr>
          <p:cNvPicPr>
            <a:picLocks noGrp="1" noChangeAspect="1"/>
          </p:cNvPicPr>
          <p:nvPr>
            <p:ph type="pic" sz="quarter" idx="14"/>
          </p:nvPr>
        </p:nvPicPr>
        <p:blipFill>
          <a:blip r:embed="rId3"/>
          <a:srcRect t="44149" b="44149"/>
          <a:stretch>
            <a:fillRect/>
          </a:stretch>
        </p:blipFill>
        <p:spPr/>
      </p:pic>
    </p:spTree>
    <p:extLst>
      <p:ext uri="{BB962C8B-B14F-4D97-AF65-F5344CB8AC3E}">
        <p14:creationId xmlns:p14="http://schemas.microsoft.com/office/powerpoint/2010/main" xmlns="" val="1321790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C5EF685-39C2-409F-97E3-2C4713F25B8D}"/>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14</a:t>
            </a:fld>
            <a:endParaRPr lang="en-US" dirty="0"/>
          </a:p>
        </p:txBody>
      </p:sp>
      <p:grpSp>
        <p:nvGrpSpPr>
          <p:cNvPr id="14" name="Group 13">
            <a:extLst>
              <a:ext uri="{FF2B5EF4-FFF2-40B4-BE49-F238E27FC236}">
                <a16:creationId xmlns:a16="http://schemas.microsoft.com/office/drawing/2014/main" xmlns="" id="{7D26A0B2-5CEE-4983-8906-0B95C8549CF8}"/>
              </a:ext>
            </a:extLst>
          </p:cNvPr>
          <p:cNvGrpSpPr/>
          <p:nvPr/>
        </p:nvGrpSpPr>
        <p:grpSpPr>
          <a:xfrm>
            <a:off x="497736" y="802530"/>
            <a:ext cx="11045203" cy="5034499"/>
            <a:chOff x="566713" y="1167655"/>
            <a:chExt cx="11045203" cy="5034499"/>
          </a:xfrm>
        </p:grpSpPr>
        <p:grpSp>
          <p:nvGrpSpPr>
            <p:cNvPr id="16" name="Group 15">
              <a:extLst>
                <a:ext uri="{FF2B5EF4-FFF2-40B4-BE49-F238E27FC236}">
                  <a16:creationId xmlns:a16="http://schemas.microsoft.com/office/drawing/2014/main" xmlns="" id="{F4D59F3A-2C6F-424E-9B2B-27012B9301C9}"/>
                </a:ext>
              </a:extLst>
            </p:cNvPr>
            <p:cNvGrpSpPr/>
            <p:nvPr/>
          </p:nvGrpSpPr>
          <p:grpSpPr>
            <a:xfrm>
              <a:off x="566713" y="1167655"/>
              <a:ext cx="6945142" cy="5034499"/>
              <a:chOff x="2623429" y="1341694"/>
              <a:chExt cx="6945142" cy="5034499"/>
            </a:xfrm>
          </p:grpSpPr>
          <p:grpSp>
            <p:nvGrpSpPr>
              <p:cNvPr id="24" name="Group 23">
                <a:extLst>
                  <a:ext uri="{FF2B5EF4-FFF2-40B4-BE49-F238E27FC236}">
                    <a16:creationId xmlns:a16="http://schemas.microsoft.com/office/drawing/2014/main" xmlns="" id="{AEA217EA-5B7F-4443-A859-B65516ABDAD5}"/>
                  </a:ext>
                </a:extLst>
              </p:cNvPr>
              <p:cNvGrpSpPr/>
              <p:nvPr/>
            </p:nvGrpSpPr>
            <p:grpSpPr>
              <a:xfrm>
                <a:off x="2623429" y="1341694"/>
                <a:ext cx="6945142" cy="5034499"/>
                <a:chOff x="2910438" y="1341694"/>
                <a:chExt cx="6945142" cy="5034499"/>
              </a:xfrm>
            </p:grpSpPr>
            <p:sp>
              <p:nvSpPr>
                <p:cNvPr id="33" name="Freeform: Shape 32">
                  <a:extLst>
                    <a:ext uri="{FF2B5EF4-FFF2-40B4-BE49-F238E27FC236}">
                      <a16:creationId xmlns:a16="http://schemas.microsoft.com/office/drawing/2014/main" xmlns="" id="{57560055-2334-4CFA-91B9-AB761DFB1361}"/>
                    </a:ext>
                  </a:extLst>
                </p:cNvPr>
                <p:cNvSpPr/>
                <p:nvPr/>
              </p:nvSpPr>
              <p:spPr>
                <a:xfrm>
                  <a:off x="3147825" y="4663415"/>
                  <a:ext cx="141027" cy="291260"/>
                </a:xfrm>
                <a:custGeom>
                  <a:avLst/>
                  <a:gdLst>
                    <a:gd name="connsiteX0" fmla="*/ 4181 w 141027"/>
                    <a:gd name="connsiteY0" fmla="*/ 291261 h 291260"/>
                    <a:gd name="connsiteX1" fmla="*/ 1230 w 141027"/>
                    <a:gd name="connsiteY1" fmla="*/ 290056 h 291260"/>
                    <a:gd name="connsiteX2" fmla="*/ 1205 w 141027"/>
                    <a:gd name="connsiteY2" fmla="*/ 284195 h 291260"/>
                    <a:gd name="connsiteX3" fmla="*/ 1230 w 141027"/>
                    <a:gd name="connsiteY3" fmla="*/ 284154 h 291260"/>
                    <a:gd name="connsiteX4" fmla="*/ 132737 w 141027"/>
                    <a:gd name="connsiteY4" fmla="*/ 3724 h 291260"/>
                    <a:gd name="connsiteX5" fmla="*/ 137305 w 141027"/>
                    <a:gd name="connsiteY5" fmla="*/ 25 h 291260"/>
                    <a:gd name="connsiteX6" fmla="*/ 137309 w 141027"/>
                    <a:gd name="connsiteY6" fmla="*/ 25 h 291260"/>
                    <a:gd name="connsiteX7" fmla="*/ 141008 w 141027"/>
                    <a:gd name="connsiteY7" fmla="*/ 4555 h 291260"/>
                    <a:gd name="connsiteX8" fmla="*/ 7090 w 141027"/>
                    <a:gd name="connsiteY8" fmla="*/ 290098 h 291260"/>
                    <a:gd name="connsiteX9" fmla="*/ 4181 w 141027"/>
                    <a:gd name="connsiteY9" fmla="*/ 291261 h 29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027" h="291260">
                      <a:moveTo>
                        <a:pt x="4181" y="291261"/>
                      </a:moveTo>
                      <a:cubicBezTo>
                        <a:pt x="3075" y="291261"/>
                        <a:pt x="2015" y="290845"/>
                        <a:pt x="1230" y="290056"/>
                      </a:cubicBezTo>
                      <a:cubicBezTo>
                        <a:pt x="-399" y="288435"/>
                        <a:pt x="-412" y="285816"/>
                        <a:pt x="1205" y="284195"/>
                      </a:cubicBezTo>
                      <a:cubicBezTo>
                        <a:pt x="1213" y="284154"/>
                        <a:pt x="1222" y="284154"/>
                        <a:pt x="1230" y="284154"/>
                      </a:cubicBezTo>
                      <a:cubicBezTo>
                        <a:pt x="2394" y="283031"/>
                        <a:pt x="115696" y="169397"/>
                        <a:pt x="132737" y="3724"/>
                      </a:cubicBezTo>
                      <a:cubicBezTo>
                        <a:pt x="132978" y="1438"/>
                        <a:pt x="135023" y="-225"/>
                        <a:pt x="137305" y="25"/>
                      </a:cubicBezTo>
                      <a:cubicBezTo>
                        <a:pt x="137305" y="25"/>
                        <a:pt x="137309" y="25"/>
                        <a:pt x="137309" y="25"/>
                      </a:cubicBezTo>
                      <a:cubicBezTo>
                        <a:pt x="139574" y="274"/>
                        <a:pt x="141224" y="2269"/>
                        <a:pt x="141008" y="4555"/>
                      </a:cubicBezTo>
                      <a:cubicBezTo>
                        <a:pt x="123676" y="173303"/>
                        <a:pt x="8254" y="288934"/>
                        <a:pt x="7090" y="290098"/>
                      </a:cubicBezTo>
                      <a:cubicBezTo>
                        <a:pt x="6309" y="290845"/>
                        <a:pt x="5266" y="291261"/>
                        <a:pt x="4181" y="291261"/>
                      </a:cubicBezTo>
                      <a:close/>
                    </a:path>
                  </a:pathLst>
                </a:custGeom>
                <a:solidFill>
                  <a:srgbClr val="FFFFFF"/>
                </a:solidFill>
                <a:ln w="4156"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xmlns="" id="{625F1FC3-F98F-43B8-AD62-706B26C17219}"/>
                    </a:ext>
                  </a:extLst>
                </p:cNvPr>
                <p:cNvSpPr/>
                <p:nvPr/>
              </p:nvSpPr>
              <p:spPr>
                <a:xfrm>
                  <a:off x="2975109" y="5192816"/>
                  <a:ext cx="60066" cy="400900"/>
                </a:xfrm>
                <a:custGeom>
                  <a:avLst/>
                  <a:gdLst>
                    <a:gd name="connsiteX0" fmla="*/ 4158 w 60066"/>
                    <a:gd name="connsiteY0" fmla="*/ 400900 h 400900"/>
                    <a:gd name="connsiteX1" fmla="*/ 2080 w 60066"/>
                    <a:gd name="connsiteY1" fmla="*/ 400319 h 400900"/>
                    <a:gd name="connsiteX2" fmla="*/ 542 w 60066"/>
                    <a:gd name="connsiteY2" fmla="*/ 394666 h 400900"/>
                    <a:gd name="connsiteX3" fmla="*/ 34790 w 60066"/>
                    <a:gd name="connsiteY3" fmla="*/ 5048 h 400900"/>
                    <a:gd name="connsiteX4" fmla="*/ 37908 w 60066"/>
                    <a:gd name="connsiteY4" fmla="*/ 102 h 400900"/>
                    <a:gd name="connsiteX5" fmla="*/ 42895 w 60066"/>
                    <a:gd name="connsiteY5" fmla="*/ 3220 h 400900"/>
                    <a:gd name="connsiteX6" fmla="*/ 42895 w 60066"/>
                    <a:gd name="connsiteY6" fmla="*/ 3220 h 400900"/>
                    <a:gd name="connsiteX7" fmla="*/ 7774 w 60066"/>
                    <a:gd name="connsiteY7" fmla="*/ 398781 h 400900"/>
                    <a:gd name="connsiteX8" fmla="*/ 4158 w 60066"/>
                    <a:gd name="connsiteY8" fmla="*/ 400900 h 4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66" h="400900">
                      <a:moveTo>
                        <a:pt x="4158" y="400900"/>
                      </a:moveTo>
                      <a:cubicBezTo>
                        <a:pt x="3426" y="400900"/>
                        <a:pt x="2707" y="400693"/>
                        <a:pt x="2080" y="400319"/>
                      </a:cubicBezTo>
                      <a:cubicBezTo>
                        <a:pt x="101" y="399196"/>
                        <a:pt x="-585" y="396661"/>
                        <a:pt x="542" y="394666"/>
                      </a:cubicBezTo>
                      <a:cubicBezTo>
                        <a:pt x="1415" y="393128"/>
                        <a:pt x="87285" y="239135"/>
                        <a:pt x="34790" y="5048"/>
                      </a:cubicBezTo>
                      <a:cubicBezTo>
                        <a:pt x="34300" y="2804"/>
                        <a:pt x="35688" y="601"/>
                        <a:pt x="37908" y="102"/>
                      </a:cubicBezTo>
                      <a:cubicBezTo>
                        <a:pt x="40144" y="-396"/>
                        <a:pt x="42376" y="975"/>
                        <a:pt x="42895" y="3220"/>
                      </a:cubicBezTo>
                      <a:cubicBezTo>
                        <a:pt x="42895" y="3220"/>
                        <a:pt x="42895" y="3220"/>
                        <a:pt x="42895" y="3220"/>
                      </a:cubicBezTo>
                      <a:cubicBezTo>
                        <a:pt x="96138" y="240631"/>
                        <a:pt x="8647" y="397243"/>
                        <a:pt x="7774" y="398781"/>
                      </a:cubicBezTo>
                      <a:cubicBezTo>
                        <a:pt x="7038" y="400069"/>
                        <a:pt x="5658" y="400900"/>
                        <a:pt x="4158" y="400900"/>
                      </a:cubicBezTo>
                      <a:close/>
                    </a:path>
                  </a:pathLst>
                </a:custGeom>
                <a:solidFill>
                  <a:srgbClr val="FFFFFF"/>
                </a:solidFill>
                <a:ln w="4156"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xmlns="" id="{62DEC63B-0ADF-4827-8914-3543D0CCE647}"/>
                    </a:ext>
                  </a:extLst>
                </p:cNvPr>
                <p:cNvSpPr/>
                <p:nvPr/>
              </p:nvSpPr>
              <p:spPr>
                <a:xfrm>
                  <a:off x="9313149" y="4091668"/>
                  <a:ext cx="109220" cy="298365"/>
                </a:xfrm>
                <a:custGeom>
                  <a:avLst/>
                  <a:gdLst>
                    <a:gd name="connsiteX0" fmla="*/ 105198 w 109220"/>
                    <a:gd name="connsiteY0" fmla="*/ 298366 h 298365"/>
                    <a:gd name="connsiteX1" fmla="*/ 102206 w 109220"/>
                    <a:gd name="connsiteY1" fmla="*/ 297119 h 298365"/>
                    <a:gd name="connsiteX2" fmla="*/ 1 w 109220"/>
                    <a:gd name="connsiteY2" fmla="*/ 4262 h 298365"/>
                    <a:gd name="connsiteX3" fmla="*/ 4074 w 109220"/>
                    <a:gd name="connsiteY3" fmla="*/ 1 h 298365"/>
                    <a:gd name="connsiteX4" fmla="*/ 8313 w 109220"/>
                    <a:gd name="connsiteY4" fmla="*/ 4054 h 298365"/>
                    <a:gd name="connsiteX5" fmla="*/ 108066 w 109220"/>
                    <a:gd name="connsiteY5" fmla="*/ 291342 h 298365"/>
                    <a:gd name="connsiteX6" fmla="*/ 107941 w 109220"/>
                    <a:gd name="connsiteY6" fmla="*/ 297202 h 298365"/>
                    <a:gd name="connsiteX7" fmla="*/ 105074 w 109220"/>
                    <a:gd name="connsiteY7" fmla="*/ 298366 h 29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20" h="298365">
                      <a:moveTo>
                        <a:pt x="105198" y="298366"/>
                      </a:moveTo>
                      <a:cubicBezTo>
                        <a:pt x="104076" y="298366"/>
                        <a:pt x="102996" y="297909"/>
                        <a:pt x="102206" y="297119"/>
                      </a:cubicBezTo>
                      <a:cubicBezTo>
                        <a:pt x="101250" y="296122"/>
                        <a:pt x="5071" y="194748"/>
                        <a:pt x="1" y="4262"/>
                      </a:cubicBezTo>
                      <a:cubicBezTo>
                        <a:pt x="-41" y="1967"/>
                        <a:pt x="1746" y="59"/>
                        <a:pt x="4074" y="1"/>
                      </a:cubicBezTo>
                      <a:cubicBezTo>
                        <a:pt x="6360" y="-57"/>
                        <a:pt x="8272" y="1759"/>
                        <a:pt x="8313" y="4054"/>
                      </a:cubicBezTo>
                      <a:cubicBezTo>
                        <a:pt x="13301" y="191090"/>
                        <a:pt x="107235" y="290344"/>
                        <a:pt x="108066" y="291342"/>
                      </a:cubicBezTo>
                      <a:cubicBezTo>
                        <a:pt x="109646" y="293004"/>
                        <a:pt x="109604" y="295623"/>
                        <a:pt x="107941" y="297202"/>
                      </a:cubicBezTo>
                      <a:cubicBezTo>
                        <a:pt x="107152" y="297950"/>
                        <a:pt x="106154" y="298366"/>
                        <a:pt x="105074" y="298366"/>
                      </a:cubicBezTo>
                      <a:close/>
                    </a:path>
                  </a:pathLst>
                </a:custGeom>
                <a:solidFill>
                  <a:srgbClr val="BDD0FB"/>
                </a:solidFill>
                <a:ln w="4156"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xmlns="" id="{60001D8C-19DB-4BA8-A6AA-1A5949EBB518}"/>
                    </a:ext>
                  </a:extLst>
                </p:cNvPr>
                <p:cNvSpPr/>
                <p:nvPr/>
              </p:nvSpPr>
              <p:spPr>
                <a:xfrm>
                  <a:off x="9082197" y="4623895"/>
                  <a:ext cx="141024" cy="291295"/>
                </a:xfrm>
                <a:custGeom>
                  <a:avLst/>
                  <a:gdLst>
                    <a:gd name="connsiteX0" fmla="*/ 136894 w 141024"/>
                    <a:gd name="connsiteY0" fmla="*/ 291295 h 291295"/>
                    <a:gd name="connsiteX1" fmla="*/ 133984 w 141024"/>
                    <a:gd name="connsiteY1" fmla="*/ 290090 h 291295"/>
                    <a:gd name="connsiteX2" fmla="*/ 25 w 141024"/>
                    <a:gd name="connsiteY2" fmla="*/ 4589 h 291295"/>
                    <a:gd name="connsiteX3" fmla="*/ 3724 w 141024"/>
                    <a:gd name="connsiteY3" fmla="*/ 18 h 291295"/>
                    <a:gd name="connsiteX4" fmla="*/ 3766 w 141024"/>
                    <a:gd name="connsiteY4" fmla="*/ 18 h 291295"/>
                    <a:gd name="connsiteX5" fmla="*/ 8296 w 141024"/>
                    <a:gd name="connsiteY5" fmla="*/ 3758 h 291295"/>
                    <a:gd name="connsiteX6" fmla="*/ 139803 w 141024"/>
                    <a:gd name="connsiteY6" fmla="*/ 284188 h 291295"/>
                    <a:gd name="connsiteX7" fmla="*/ 139845 w 141024"/>
                    <a:gd name="connsiteY7" fmla="*/ 290049 h 291295"/>
                    <a:gd name="connsiteX8" fmla="*/ 136894 w 141024"/>
                    <a:gd name="connsiteY8" fmla="*/ 291295 h 29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024" h="291295">
                      <a:moveTo>
                        <a:pt x="136894" y="291295"/>
                      </a:moveTo>
                      <a:cubicBezTo>
                        <a:pt x="135813" y="291295"/>
                        <a:pt x="134774" y="290838"/>
                        <a:pt x="133984" y="290090"/>
                      </a:cubicBezTo>
                      <a:cubicBezTo>
                        <a:pt x="132821" y="288926"/>
                        <a:pt x="17606" y="173297"/>
                        <a:pt x="25" y="4589"/>
                      </a:cubicBezTo>
                      <a:cubicBezTo>
                        <a:pt x="-224" y="2304"/>
                        <a:pt x="1438" y="267"/>
                        <a:pt x="3724" y="18"/>
                      </a:cubicBezTo>
                      <a:cubicBezTo>
                        <a:pt x="3724" y="18"/>
                        <a:pt x="3766" y="18"/>
                        <a:pt x="3766" y="18"/>
                      </a:cubicBezTo>
                      <a:cubicBezTo>
                        <a:pt x="6052" y="-190"/>
                        <a:pt x="8088" y="1472"/>
                        <a:pt x="8296" y="3758"/>
                      </a:cubicBezTo>
                      <a:cubicBezTo>
                        <a:pt x="25337" y="169514"/>
                        <a:pt x="138639" y="283066"/>
                        <a:pt x="139803" y="284188"/>
                      </a:cubicBezTo>
                      <a:cubicBezTo>
                        <a:pt x="141424" y="285809"/>
                        <a:pt x="141424" y="288428"/>
                        <a:pt x="139845" y="290049"/>
                      </a:cubicBezTo>
                      <a:cubicBezTo>
                        <a:pt x="139055" y="290838"/>
                        <a:pt x="138016" y="291295"/>
                        <a:pt x="136894" y="291295"/>
                      </a:cubicBezTo>
                      <a:close/>
                    </a:path>
                  </a:pathLst>
                </a:custGeom>
                <a:solidFill>
                  <a:srgbClr val="BDD0FB"/>
                </a:solidFill>
                <a:ln w="4156"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xmlns="" id="{E910380E-A985-4A42-9C62-2912DD3C1471}"/>
                    </a:ext>
                  </a:extLst>
                </p:cNvPr>
                <p:cNvSpPr/>
                <p:nvPr/>
              </p:nvSpPr>
              <p:spPr>
                <a:xfrm>
                  <a:off x="9219874" y="4797206"/>
                  <a:ext cx="294747" cy="120519"/>
                </a:xfrm>
                <a:custGeom>
                  <a:avLst/>
                  <a:gdLst>
                    <a:gd name="connsiteX0" fmla="*/ 8859 w 294747"/>
                    <a:gd name="connsiteY0" fmla="*/ 120520 h 120519"/>
                    <a:gd name="connsiteX1" fmla="*/ 3913 w 294747"/>
                    <a:gd name="connsiteY1" fmla="*/ 120520 h 120519"/>
                    <a:gd name="connsiteX2" fmla="*/ 6 w 294747"/>
                    <a:gd name="connsiteY2" fmla="*/ 116114 h 120519"/>
                    <a:gd name="connsiteX3" fmla="*/ 4412 w 294747"/>
                    <a:gd name="connsiteY3" fmla="*/ 112207 h 120519"/>
                    <a:gd name="connsiteX4" fmla="*/ 287918 w 294747"/>
                    <a:gd name="connsiteY4" fmla="*/ 941 h 120519"/>
                    <a:gd name="connsiteX5" fmla="*/ 293820 w 294747"/>
                    <a:gd name="connsiteY5" fmla="*/ 1565 h 120519"/>
                    <a:gd name="connsiteX6" fmla="*/ 293196 w 294747"/>
                    <a:gd name="connsiteY6" fmla="*/ 7425 h 120519"/>
                    <a:gd name="connsiteX7" fmla="*/ 8859 w 294747"/>
                    <a:gd name="connsiteY7" fmla="*/ 120520 h 12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747" h="120519">
                      <a:moveTo>
                        <a:pt x="8859" y="120520"/>
                      </a:moveTo>
                      <a:cubicBezTo>
                        <a:pt x="5784" y="120520"/>
                        <a:pt x="4079" y="120520"/>
                        <a:pt x="3913" y="120520"/>
                      </a:cubicBezTo>
                      <a:cubicBezTo>
                        <a:pt x="1627" y="120395"/>
                        <a:pt x="-118" y="118400"/>
                        <a:pt x="6" y="116114"/>
                      </a:cubicBezTo>
                      <a:cubicBezTo>
                        <a:pt x="131" y="113828"/>
                        <a:pt x="2126" y="112082"/>
                        <a:pt x="4412" y="112207"/>
                      </a:cubicBezTo>
                      <a:cubicBezTo>
                        <a:pt x="5784" y="112207"/>
                        <a:pt x="142902" y="118733"/>
                        <a:pt x="287918" y="941"/>
                      </a:cubicBezTo>
                      <a:cubicBezTo>
                        <a:pt x="289705" y="-513"/>
                        <a:pt x="292323" y="-264"/>
                        <a:pt x="293820" y="1565"/>
                      </a:cubicBezTo>
                      <a:cubicBezTo>
                        <a:pt x="295274" y="3352"/>
                        <a:pt x="294984" y="5970"/>
                        <a:pt x="293196" y="7425"/>
                      </a:cubicBezTo>
                      <a:cubicBezTo>
                        <a:pt x="161149" y="114535"/>
                        <a:pt x="35086" y="120520"/>
                        <a:pt x="8859" y="120520"/>
                      </a:cubicBezTo>
                      <a:close/>
                    </a:path>
                  </a:pathLst>
                </a:custGeom>
                <a:solidFill>
                  <a:srgbClr val="BDD0FB"/>
                </a:solidFill>
                <a:ln w="4156"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xmlns="" id="{9F734821-EE2B-4FB0-B2C2-A57FF6C9D6AB}"/>
                    </a:ext>
                  </a:extLst>
                </p:cNvPr>
                <p:cNvSpPr/>
                <p:nvPr/>
              </p:nvSpPr>
              <p:spPr>
                <a:xfrm>
                  <a:off x="9393456" y="5540958"/>
                  <a:ext cx="408746" cy="44712"/>
                </a:xfrm>
                <a:custGeom>
                  <a:avLst/>
                  <a:gdLst>
                    <a:gd name="connsiteX0" fmla="*/ 195178 w 408746"/>
                    <a:gd name="connsiteY0" fmla="*/ 44696 h 44712"/>
                    <a:gd name="connsiteX1" fmla="*/ 2655 w 408746"/>
                    <a:gd name="connsiteY1" fmla="*/ 17305 h 44712"/>
                    <a:gd name="connsiteX2" fmla="*/ 286 w 408746"/>
                    <a:gd name="connsiteY2" fmla="*/ 11943 h 44712"/>
                    <a:gd name="connsiteX3" fmla="*/ 5357 w 408746"/>
                    <a:gd name="connsiteY3" fmla="*/ 9450 h 44712"/>
                    <a:gd name="connsiteX4" fmla="*/ 402913 w 408746"/>
                    <a:gd name="connsiteY4" fmla="*/ 347 h 44712"/>
                    <a:gd name="connsiteX5" fmla="*/ 408400 w 408746"/>
                    <a:gd name="connsiteY5" fmla="*/ 2467 h 44712"/>
                    <a:gd name="connsiteX6" fmla="*/ 406280 w 408746"/>
                    <a:gd name="connsiteY6" fmla="*/ 7954 h 44712"/>
                    <a:gd name="connsiteX7" fmla="*/ 405822 w 408746"/>
                    <a:gd name="connsiteY7" fmla="*/ 8119 h 44712"/>
                    <a:gd name="connsiteX8" fmla="*/ 195178 w 408746"/>
                    <a:gd name="connsiteY8" fmla="*/ 44696 h 44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746" h="44712">
                      <a:moveTo>
                        <a:pt x="195178" y="44696"/>
                      </a:moveTo>
                      <a:cubicBezTo>
                        <a:pt x="84452" y="44696"/>
                        <a:pt x="3985" y="17721"/>
                        <a:pt x="2655" y="17305"/>
                      </a:cubicBezTo>
                      <a:cubicBezTo>
                        <a:pt x="494" y="16474"/>
                        <a:pt x="-546" y="14063"/>
                        <a:pt x="286" y="11943"/>
                      </a:cubicBezTo>
                      <a:cubicBezTo>
                        <a:pt x="1076" y="9907"/>
                        <a:pt x="3279" y="8826"/>
                        <a:pt x="5357" y="9450"/>
                      </a:cubicBezTo>
                      <a:cubicBezTo>
                        <a:pt x="7310" y="10115"/>
                        <a:pt x="202701" y="75453"/>
                        <a:pt x="402913" y="347"/>
                      </a:cubicBezTo>
                      <a:cubicBezTo>
                        <a:pt x="405033" y="-567"/>
                        <a:pt x="407484" y="389"/>
                        <a:pt x="408400" y="2467"/>
                      </a:cubicBezTo>
                      <a:cubicBezTo>
                        <a:pt x="409314" y="4587"/>
                        <a:pt x="408358" y="7039"/>
                        <a:pt x="406280" y="7954"/>
                      </a:cubicBezTo>
                      <a:cubicBezTo>
                        <a:pt x="406113" y="8037"/>
                        <a:pt x="405989" y="8078"/>
                        <a:pt x="405822" y="8119"/>
                      </a:cubicBezTo>
                      <a:cubicBezTo>
                        <a:pt x="338365" y="32850"/>
                        <a:pt x="267000" y="45236"/>
                        <a:pt x="195178" y="44696"/>
                      </a:cubicBezTo>
                      <a:close/>
                    </a:path>
                  </a:pathLst>
                </a:custGeom>
                <a:solidFill>
                  <a:srgbClr val="DAE3FE"/>
                </a:solidFill>
                <a:ln w="4156"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xmlns="" id="{2D7D81B5-4828-4AB6-8547-AEF6E5850083}"/>
                    </a:ext>
                  </a:extLst>
                </p:cNvPr>
                <p:cNvSpPr/>
                <p:nvPr/>
              </p:nvSpPr>
              <p:spPr>
                <a:xfrm>
                  <a:off x="9335940" y="5153185"/>
                  <a:ext cx="60067" cy="401005"/>
                </a:xfrm>
                <a:custGeom>
                  <a:avLst/>
                  <a:gdLst>
                    <a:gd name="connsiteX0" fmla="*/ 55890 w 60067"/>
                    <a:gd name="connsiteY0" fmla="*/ 401005 h 401005"/>
                    <a:gd name="connsiteX1" fmla="*/ 52315 w 60067"/>
                    <a:gd name="connsiteY1" fmla="*/ 398927 h 401005"/>
                    <a:gd name="connsiteX2" fmla="*/ 17194 w 60067"/>
                    <a:gd name="connsiteY2" fmla="*/ 3366 h 401005"/>
                    <a:gd name="connsiteX3" fmla="*/ 22057 w 60067"/>
                    <a:gd name="connsiteY3" fmla="*/ 82 h 401005"/>
                    <a:gd name="connsiteX4" fmla="*/ 25340 w 60067"/>
                    <a:gd name="connsiteY4" fmla="*/ 4945 h 401005"/>
                    <a:gd name="connsiteX5" fmla="*/ 25299 w 60067"/>
                    <a:gd name="connsiteY5" fmla="*/ 5195 h 401005"/>
                    <a:gd name="connsiteX6" fmla="*/ 59506 w 60067"/>
                    <a:gd name="connsiteY6" fmla="*/ 394771 h 401005"/>
                    <a:gd name="connsiteX7" fmla="*/ 57968 w 60067"/>
                    <a:gd name="connsiteY7" fmla="*/ 400465 h 401005"/>
                    <a:gd name="connsiteX8" fmla="*/ 55890 w 60067"/>
                    <a:gd name="connsiteY8" fmla="*/ 401005 h 40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67" h="401005">
                      <a:moveTo>
                        <a:pt x="55890" y="401005"/>
                      </a:moveTo>
                      <a:cubicBezTo>
                        <a:pt x="54393" y="401005"/>
                        <a:pt x="53064" y="400216"/>
                        <a:pt x="52315" y="398927"/>
                      </a:cubicBezTo>
                      <a:cubicBezTo>
                        <a:pt x="51401" y="397348"/>
                        <a:pt x="-36091" y="240736"/>
                        <a:pt x="17194" y="3366"/>
                      </a:cubicBezTo>
                      <a:cubicBezTo>
                        <a:pt x="17610" y="1121"/>
                        <a:pt x="19813" y="-375"/>
                        <a:pt x="22057" y="82"/>
                      </a:cubicBezTo>
                      <a:cubicBezTo>
                        <a:pt x="24301" y="498"/>
                        <a:pt x="25798" y="2701"/>
                        <a:pt x="25340" y="4945"/>
                      </a:cubicBezTo>
                      <a:cubicBezTo>
                        <a:pt x="25340" y="5029"/>
                        <a:pt x="25340" y="5112"/>
                        <a:pt x="25299" y="5195"/>
                      </a:cubicBezTo>
                      <a:cubicBezTo>
                        <a:pt x="-27279" y="239447"/>
                        <a:pt x="58550" y="393274"/>
                        <a:pt x="59506" y="394771"/>
                      </a:cubicBezTo>
                      <a:cubicBezTo>
                        <a:pt x="60670" y="396766"/>
                        <a:pt x="59963" y="399301"/>
                        <a:pt x="57968" y="400465"/>
                      </a:cubicBezTo>
                      <a:cubicBezTo>
                        <a:pt x="57345" y="400797"/>
                        <a:pt x="56638" y="401005"/>
                        <a:pt x="55890" y="401005"/>
                      </a:cubicBezTo>
                      <a:close/>
                    </a:path>
                  </a:pathLst>
                </a:custGeom>
                <a:solidFill>
                  <a:srgbClr val="DAE3FE"/>
                </a:solidFill>
                <a:ln w="4156" cap="flat">
                  <a:noFill/>
                  <a:prstDash val="solid"/>
                  <a:miter/>
                </a:ln>
              </p:spPr>
              <p:txBody>
                <a:bodyPr rtlCol="0" anchor="ctr"/>
                <a:lstStyle/>
                <a:p>
                  <a:endParaRPr lang="en-IN"/>
                </a:p>
              </p:txBody>
            </p:sp>
            <p:sp>
              <p:nvSpPr>
                <p:cNvPr id="40" name="Rectangle: Rounded Corners 39">
                  <a:extLst>
                    <a:ext uri="{FF2B5EF4-FFF2-40B4-BE49-F238E27FC236}">
                      <a16:creationId xmlns:a16="http://schemas.microsoft.com/office/drawing/2014/main" xmlns="" id="{B08CF8B3-BAD8-4B71-A25A-FC7210BCC73D}"/>
                    </a:ext>
                  </a:extLst>
                </p:cNvPr>
                <p:cNvSpPr/>
                <p:nvPr/>
              </p:nvSpPr>
              <p:spPr>
                <a:xfrm>
                  <a:off x="2910438" y="2146621"/>
                  <a:ext cx="6586664" cy="4023666"/>
                </a:xfrm>
                <a:prstGeom prst="roundRect">
                  <a:avLst>
                    <a:gd name="adj" fmla="val 2919"/>
                  </a:avLst>
                </a:prstGeom>
                <a:gradFill>
                  <a:gsLst>
                    <a:gs pos="0">
                      <a:srgbClr val="00589A"/>
                    </a:gs>
                    <a:gs pos="100000">
                      <a:srgbClr val="005DA2"/>
                    </a:gs>
                  </a:gsLst>
                  <a:lin ang="5400000" scaled="1"/>
                </a:gradFill>
                <a:ln w="4156"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xmlns="" id="{A98CDE27-1595-4947-A20A-58013794D871}"/>
                    </a:ext>
                  </a:extLst>
                </p:cNvPr>
                <p:cNvSpPr/>
                <p:nvPr/>
              </p:nvSpPr>
              <p:spPr>
                <a:xfrm>
                  <a:off x="8506030" y="3890111"/>
                  <a:ext cx="837548" cy="2213346"/>
                </a:xfrm>
                <a:custGeom>
                  <a:avLst/>
                  <a:gdLst>
                    <a:gd name="connsiteX0" fmla="*/ 665850 w 837548"/>
                    <a:gd name="connsiteY0" fmla="*/ 2213347 h 2213346"/>
                    <a:gd name="connsiteX1" fmla="*/ 4156 w 837548"/>
                    <a:gd name="connsiteY1" fmla="*/ 2213347 h 2213346"/>
                    <a:gd name="connsiteX2" fmla="*/ 0 w 837548"/>
                    <a:gd name="connsiteY2" fmla="*/ 2209190 h 2213346"/>
                    <a:gd name="connsiteX3" fmla="*/ 4156 w 837548"/>
                    <a:gd name="connsiteY3" fmla="*/ 2205034 h 2213346"/>
                    <a:gd name="connsiteX4" fmla="*/ 665850 w 837548"/>
                    <a:gd name="connsiteY4" fmla="*/ 2205034 h 2213346"/>
                    <a:gd name="connsiteX5" fmla="*/ 829236 w 837548"/>
                    <a:gd name="connsiteY5" fmla="*/ 2036909 h 2213346"/>
                    <a:gd name="connsiteX6" fmla="*/ 829236 w 837548"/>
                    <a:gd name="connsiteY6" fmla="*/ 4156 h 2213346"/>
                    <a:gd name="connsiteX7" fmla="*/ 833393 w 837548"/>
                    <a:gd name="connsiteY7" fmla="*/ 0 h 2213346"/>
                    <a:gd name="connsiteX8" fmla="*/ 837549 w 837548"/>
                    <a:gd name="connsiteY8" fmla="*/ 4156 h 2213346"/>
                    <a:gd name="connsiteX9" fmla="*/ 837549 w 837548"/>
                    <a:gd name="connsiteY9" fmla="*/ 2036909 h 2213346"/>
                    <a:gd name="connsiteX10" fmla="*/ 665850 w 837548"/>
                    <a:gd name="connsiteY10" fmla="*/ 2213347 h 221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7548" h="2213346">
                      <a:moveTo>
                        <a:pt x="665850" y="2213347"/>
                      </a:moveTo>
                      <a:lnTo>
                        <a:pt x="4156" y="2213347"/>
                      </a:lnTo>
                      <a:cubicBezTo>
                        <a:pt x="1871" y="2213347"/>
                        <a:pt x="0" y="2211477"/>
                        <a:pt x="0" y="2209190"/>
                      </a:cubicBezTo>
                      <a:cubicBezTo>
                        <a:pt x="0" y="2206905"/>
                        <a:pt x="1871" y="2205034"/>
                        <a:pt x="4156" y="2205034"/>
                      </a:cubicBezTo>
                      <a:lnTo>
                        <a:pt x="665850" y="2205034"/>
                      </a:lnTo>
                      <a:cubicBezTo>
                        <a:pt x="752884" y="2205034"/>
                        <a:pt x="829236" y="2126479"/>
                        <a:pt x="829236" y="2036909"/>
                      </a:cubicBezTo>
                      <a:lnTo>
                        <a:pt x="829236" y="4156"/>
                      </a:lnTo>
                      <a:cubicBezTo>
                        <a:pt x="829236" y="1862"/>
                        <a:pt x="831106" y="0"/>
                        <a:pt x="833393" y="0"/>
                      </a:cubicBezTo>
                      <a:cubicBezTo>
                        <a:pt x="835679" y="0"/>
                        <a:pt x="837549" y="1862"/>
                        <a:pt x="837549" y="4156"/>
                      </a:cubicBezTo>
                      <a:lnTo>
                        <a:pt x="837549" y="2036909"/>
                      </a:lnTo>
                      <a:cubicBezTo>
                        <a:pt x="837549" y="2130885"/>
                        <a:pt x="757331" y="2213347"/>
                        <a:pt x="665850" y="2213347"/>
                      </a:cubicBezTo>
                      <a:close/>
                    </a:path>
                  </a:pathLst>
                </a:custGeom>
                <a:solidFill>
                  <a:srgbClr val="91B3FA"/>
                </a:solidFill>
                <a:ln w="4156" cap="flat">
                  <a:solidFill>
                    <a:schemeClr val="bg1"/>
                  </a:solid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xmlns="" id="{A4075353-9715-4FB7-A055-739891606A94}"/>
                    </a:ext>
                  </a:extLst>
                </p:cNvPr>
                <p:cNvSpPr/>
                <p:nvPr/>
              </p:nvSpPr>
              <p:spPr>
                <a:xfrm>
                  <a:off x="2995575" y="2223707"/>
                  <a:ext cx="743340" cy="1412384"/>
                </a:xfrm>
                <a:custGeom>
                  <a:avLst/>
                  <a:gdLst>
                    <a:gd name="connsiteX0" fmla="*/ 4173 w 743340"/>
                    <a:gd name="connsiteY0" fmla="*/ 1412384 h 1412384"/>
                    <a:gd name="connsiteX1" fmla="*/ 17 w 743340"/>
                    <a:gd name="connsiteY1" fmla="*/ 1408228 h 1412384"/>
                    <a:gd name="connsiteX2" fmla="*/ 17 w 743340"/>
                    <a:gd name="connsiteY2" fmla="*/ 215351 h 1412384"/>
                    <a:gd name="connsiteX3" fmla="*/ 59203 w 743340"/>
                    <a:gd name="connsiteY3" fmla="*/ 62813 h 1412384"/>
                    <a:gd name="connsiteX4" fmla="*/ 208333 w 743340"/>
                    <a:gd name="connsiteY4" fmla="*/ 10 h 1412384"/>
                    <a:gd name="connsiteX5" fmla="*/ 739184 w 743340"/>
                    <a:gd name="connsiteY5" fmla="*/ 10 h 1412384"/>
                    <a:gd name="connsiteX6" fmla="*/ 743340 w 743340"/>
                    <a:gd name="connsiteY6" fmla="*/ 4167 h 1412384"/>
                    <a:gd name="connsiteX7" fmla="*/ 739184 w 743340"/>
                    <a:gd name="connsiteY7" fmla="*/ 8323 h 1412384"/>
                    <a:gd name="connsiteX8" fmla="*/ 208333 w 743340"/>
                    <a:gd name="connsiteY8" fmla="*/ 8323 h 1412384"/>
                    <a:gd name="connsiteX9" fmla="*/ 8329 w 743340"/>
                    <a:gd name="connsiteY9" fmla="*/ 215393 h 1412384"/>
                    <a:gd name="connsiteX10" fmla="*/ 8329 w 743340"/>
                    <a:gd name="connsiteY10" fmla="*/ 1408269 h 1412384"/>
                    <a:gd name="connsiteX11" fmla="*/ 4173 w 743340"/>
                    <a:gd name="connsiteY11" fmla="*/ 1412384 h 14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3340" h="1412384">
                      <a:moveTo>
                        <a:pt x="4173" y="1412384"/>
                      </a:moveTo>
                      <a:cubicBezTo>
                        <a:pt x="1879" y="1412384"/>
                        <a:pt x="17" y="1410522"/>
                        <a:pt x="17" y="1408228"/>
                      </a:cubicBezTo>
                      <a:lnTo>
                        <a:pt x="17" y="215351"/>
                      </a:lnTo>
                      <a:cubicBezTo>
                        <a:pt x="-678" y="158771"/>
                        <a:pt x="20528" y="104115"/>
                        <a:pt x="59203" y="62813"/>
                      </a:cubicBezTo>
                      <a:cubicBezTo>
                        <a:pt x="98107" y="22180"/>
                        <a:pt x="152081" y="-551"/>
                        <a:pt x="208333" y="10"/>
                      </a:cubicBezTo>
                      <a:lnTo>
                        <a:pt x="739184" y="10"/>
                      </a:lnTo>
                      <a:cubicBezTo>
                        <a:pt x="741478" y="10"/>
                        <a:pt x="743340" y="1872"/>
                        <a:pt x="743340" y="4167"/>
                      </a:cubicBezTo>
                      <a:cubicBezTo>
                        <a:pt x="743340" y="6461"/>
                        <a:pt x="741478" y="8323"/>
                        <a:pt x="739184" y="8323"/>
                      </a:cubicBezTo>
                      <a:lnTo>
                        <a:pt x="208333" y="8323"/>
                      </a:lnTo>
                      <a:cubicBezTo>
                        <a:pt x="94324" y="8323"/>
                        <a:pt x="8329" y="97352"/>
                        <a:pt x="8329" y="215393"/>
                      </a:cubicBezTo>
                      <a:lnTo>
                        <a:pt x="8329" y="1408269"/>
                      </a:lnTo>
                      <a:cubicBezTo>
                        <a:pt x="8308" y="1410547"/>
                        <a:pt x="6451" y="1412384"/>
                        <a:pt x="4173" y="1412384"/>
                      </a:cubicBezTo>
                      <a:close/>
                    </a:path>
                  </a:pathLst>
                </a:custGeom>
                <a:solidFill>
                  <a:srgbClr val="91B3FA"/>
                </a:solidFill>
                <a:ln w="4156" cap="flat">
                  <a:solidFill>
                    <a:schemeClr val="bg1"/>
                  </a:solid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xmlns="" id="{00A2DFEF-9C4C-45CF-AFD4-D7181EA954ED}"/>
                    </a:ext>
                  </a:extLst>
                </p:cNvPr>
                <p:cNvSpPr/>
                <p:nvPr/>
              </p:nvSpPr>
              <p:spPr>
                <a:xfrm>
                  <a:off x="3443408" y="2775786"/>
                  <a:ext cx="1130780" cy="273280"/>
                </a:xfrm>
                <a:custGeom>
                  <a:avLst/>
                  <a:gdLst>
                    <a:gd name="connsiteX0" fmla="*/ 1130780 w 1130780"/>
                    <a:gd name="connsiteY0" fmla="*/ 136661 h 273280"/>
                    <a:gd name="connsiteX1" fmla="*/ 994161 w 1130780"/>
                    <a:gd name="connsiteY1" fmla="*/ 273281 h 273280"/>
                    <a:gd name="connsiteX2" fmla="*/ 136661 w 1130780"/>
                    <a:gd name="connsiteY2" fmla="*/ 273281 h 273280"/>
                    <a:gd name="connsiteX3" fmla="*/ 0 w 1130780"/>
                    <a:gd name="connsiteY3" fmla="*/ 136661 h 273280"/>
                    <a:gd name="connsiteX4" fmla="*/ 0 w 1130780"/>
                    <a:gd name="connsiteY4" fmla="*/ 136661 h 273280"/>
                    <a:gd name="connsiteX5" fmla="*/ 136661 w 1130780"/>
                    <a:gd name="connsiteY5" fmla="*/ 0 h 273280"/>
                    <a:gd name="connsiteX6" fmla="*/ 994161 w 1130780"/>
                    <a:gd name="connsiteY6" fmla="*/ 0 h 273280"/>
                    <a:gd name="connsiteX7" fmla="*/ 1130780 w 1130780"/>
                    <a:gd name="connsiteY7" fmla="*/ 136661 h 27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780" h="273280">
                      <a:moveTo>
                        <a:pt x="1130780" y="136661"/>
                      </a:moveTo>
                      <a:cubicBezTo>
                        <a:pt x="1130780" y="212116"/>
                        <a:pt x="1069615" y="273281"/>
                        <a:pt x="994161" y="273281"/>
                      </a:cubicBezTo>
                      <a:lnTo>
                        <a:pt x="136661" y="273281"/>
                      </a:lnTo>
                      <a:cubicBezTo>
                        <a:pt x="61203" y="273281"/>
                        <a:pt x="25" y="212120"/>
                        <a:pt x="0" y="136661"/>
                      </a:cubicBezTo>
                      <a:lnTo>
                        <a:pt x="0" y="136661"/>
                      </a:lnTo>
                      <a:cubicBezTo>
                        <a:pt x="0" y="61186"/>
                        <a:pt x="61186" y="0"/>
                        <a:pt x="136661" y="0"/>
                      </a:cubicBezTo>
                      <a:lnTo>
                        <a:pt x="994161" y="0"/>
                      </a:lnTo>
                      <a:cubicBezTo>
                        <a:pt x="1069620" y="25"/>
                        <a:pt x="1130780" y="61202"/>
                        <a:pt x="1130780" y="136661"/>
                      </a:cubicBezTo>
                      <a:close/>
                    </a:path>
                  </a:pathLst>
                </a:custGeom>
                <a:solidFill>
                  <a:schemeClr val="bg1"/>
                </a:solidFill>
                <a:ln w="4156" cap="flat">
                  <a:noFill/>
                  <a:prstDash val="solid"/>
                  <a:miter/>
                </a:ln>
              </p:spPr>
              <p:txBody>
                <a:bodyPr rtlCol="0" anchor="ctr"/>
                <a:lstStyle/>
                <a:p>
                  <a:pPr algn="ctr"/>
                  <a:r>
                    <a:rPr lang="en-IN" sz="1400" b="1" dirty="0"/>
                    <a:t>BANK</a:t>
                  </a:r>
                </a:p>
              </p:txBody>
            </p:sp>
            <p:sp>
              <p:nvSpPr>
                <p:cNvPr id="44" name="Freeform: Shape 43">
                  <a:extLst>
                    <a:ext uri="{FF2B5EF4-FFF2-40B4-BE49-F238E27FC236}">
                      <a16:creationId xmlns:a16="http://schemas.microsoft.com/office/drawing/2014/main" xmlns="" id="{A8ADF5C1-A55D-4D0C-8797-BD9C442B2DEC}"/>
                    </a:ext>
                  </a:extLst>
                </p:cNvPr>
                <p:cNvSpPr/>
                <p:nvPr/>
              </p:nvSpPr>
              <p:spPr>
                <a:xfrm>
                  <a:off x="3883692" y="1341694"/>
                  <a:ext cx="297028" cy="157879"/>
                </a:xfrm>
                <a:custGeom>
                  <a:avLst/>
                  <a:gdLst>
                    <a:gd name="connsiteX0" fmla="*/ 296764 w 297028"/>
                    <a:gd name="connsiteY0" fmla="*/ 157880 h 157879"/>
                    <a:gd name="connsiteX1" fmla="*/ 297014 w 297028"/>
                    <a:gd name="connsiteY1" fmla="*/ 150357 h 157879"/>
                    <a:gd name="connsiteX2" fmla="*/ 290073 w 297028"/>
                    <a:gd name="connsiteY2" fmla="*/ 134064 h 157879"/>
                    <a:gd name="connsiteX3" fmla="*/ 18163 w 297028"/>
                    <a:gd name="connsiteY3" fmla="*/ 312 h 157879"/>
                    <a:gd name="connsiteX4" fmla="*/ 0 w 297028"/>
                    <a:gd name="connsiteY4" fmla="*/ 7918 h 157879"/>
                    <a:gd name="connsiteX5" fmla="*/ 49544 w 297028"/>
                    <a:gd name="connsiteY5" fmla="*/ 18101 h 157879"/>
                    <a:gd name="connsiteX6" fmla="*/ 296764 w 297028"/>
                    <a:gd name="connsiteY6" fmla="*/ 157880 h 1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028" h="157879">
                      <a:moveTo>
                        <a:pt x="296764" y="157880"/>
                      </a:moveTo>
                      <a:cubicBezTo>
                        <a:pt x="296764" y="155095"/>
                        <a:pt x="296764" y="152560"/>
                        <a:pt x="297014" y="150357"/>
                      </a:cubicBezTo>
                      <a:cubicBezTo>
                        <a:pt x="297246" y="144164"/>
                        <a:pt x="294699" y="138187"/>
                        <a:pt x="290073" y="134064"/>
                      </a:cubicBezTo>
                      <a:cubicBezTo>
                        <a:pt x="263015" y="109749"/>
                        <a:pt x="161558" y="26331"/>
                        <a:pt x="18163" y="312"/>
                      </a:cubicBezTo>
                      <a:cubicBezTo>
                        <a:pt x="11131" y="-1018"/>
                        <a:pt x="3986" y="1975"/>
                        <a:pt x="0" y="7918"/>
                      </a:cubicBezTo>
                      <a:cubicBezTo>
                        <a:pt x="16725" y="10200"/>
                        <a:pt x="33276" y="13600"/>
                        <a:pt x="49544" y="18101"/>
                      </a:cubicBezTo>
                      <a:cubicBezTo>
                        <a:pt x="120410" y="36722"/>
                        <a:pt x="223488" y="86266"/>
                        <a:pt x="296764" y="157880"/>
                      </a:cubicBezTo>
                      <a:close/>
                    </a:path>
                  </a:pathLst>
                </a:custGeom>
                <a:solidFill>
                  <a:schemeClr val="accent6">
                    <a:lumMod val="50000"/>
                  </a:schemeClr>
                </a:solidFill>
                <a:ln w="4156"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xmlns="" id="{FBD84230-1F77-4C79-A3DA-64FAAE957EEF}"/>
                    </a:ext>
                  </a:extLst>
                </p:cNvPr>
                <p:cNvSpPr/>
                <p:nvPr/>
              </p:nvSpPr>
              <p:spPr>
                <a:xfrm>
                  <a:off x="3880471" y="1349612"/>
                  <a:ext cx="299860" cy="248700"/>
                </a:xfrm>
                <a:custGeom>
                  <a:avLst/>
                  <a:gdLst>
                    <a:gd name="connsiteX0" fmla="*/ 52765 w 299860"/>
                    <a:gd name="connsiteY0" fmla="*/ 10183 h 248700"/>
                    <a:gd name="connsiteX1" fmla="*/ 3221 w 299860"/>
                    <a:gd name="connsiteY1" fmla="*/ 0 h 248700"/>
                    <a:gd name="connsiteX2" fmla="*/ 2764 w 299860"/>
                    <a:gd name="connsiteY2" fmla="*/ 19909 h 248700"/>
                    <a:gd name="connsiteX3" fmla="*/ 11451 w 299860"/>
                    <a:gd name="connsiteY3" fmla="*/ 32170 h 248700"/>
                    <a:gd name="connsiteX4" fmla="*/ 215113 w 299860"/>
                    <a:gd name="connsiteY4" fmla="*/ 246348 h 248700"/>
                    <a:gd name="connsiteX5" fmla="*/ 290260 w 299860"/>
                    <a:gd name="connsiteY5" fmla="*/ 243147 h 248700"/>
                    <a:gd name="connsiteX6" fmla="*/ 299861 w 299860"/>
                    <a:gd name="connsiteY6" fmla="*/ 149962 h 248700"/>
                    <a:gd name="connsiteX7" fmla="*/ 52765 w 299860"/>
                    <a:gd name="connsiteY7" fmla="*/ 10183 h 24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860" h="248700">
                      <a:moveTo>
                        <a:pt x="52765" y="10183"/>
                      </a:moveTo>
                      <a:cubicBezTo>
                        <a:pt x="36497" y="5682"/>
                        <a:pt x="19947" y="2282"/>
                        <a:pt x="3221" y="0"/>
                      </a:cubicBezTo>
                      <a:cubicBezTo>
                        <a:pt x="-902" y="5948"/>
                        <a:pt x="-1081" y="13778"/>
                        <a:pt x="2764" y="19909"/>
                      </a:cubicBezTo>
                      <a:cubicBezTo>
                        <a:pt x="5403" y="24173"/>
                        <a:pt x="8305" y="28267"/>
                        <a:pt x="11451" y="32170"/>
                      </a:cubicBezTo>
                      <a:cubicBezTo>
                        <a:pt x="33895" y="60267"/>
                        <a:pt x="215113" y="246348"/>
                        <a:pt x="215113" y="246348"/>
                      </a:cubicBezTo>
                      <a:cubicBezTo>
                        <a:pt x="215113" y="246348"/>
                        <a:pt x="272678" y="253372"/>
                        <a:pt x="290260" y="243147"/>
                      </a:cubicBezTo>
                      <a:cubicBezTo>
                        <a:pt x="295954" y="239864"/>
                        <a:pt x="298572" y="180095"/>
                        <a:pt x="299861" y="149962"/>
                      </a:cubicBezTo>
                      <a:cubicBezTo>
                        <a:pt x="226709" y="78347"/>
                        <a:pt x="123631" y="28804"/>
                        <a:pt x="52765" y="10183"/>
                      </a:cubicBezTo>
                      <a:close/>
                    </a:path>
                  </a:pathLst>
                </a:custGeom>
                <a:solidFill>
                  <a:schemeClr val="accent6"/>
                </a:solidFill>
                <a:ln w="4156"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xmlns="" id="{1E149936-B2A2-4C16-AC18-E0C1C046C37E}"/>
                    </a:ext>
                  </a:extLst>
                </p:cNvPr>
                <p:cNvSpPr/>
                <p:nvPr/>
              </p:nvSpPr>
              <p:spPr>
                <a:xfrm>
                  <a:off x="4076630" y="1555975"/>
                  <a:ext cx="97052" cy="136828"/>
                </a:xfrm>
                <a:custGeom>
                  <a:avLst/>
                  <a:gdLst>
                    <a:gd name="connsiteX0" fmla="*/ 97051 w 97052"/>
                    <a:gd name="connsiteY0" fmla="*/ 136828 h 136828"/>
                    <a:gd name="connsiteX1" fmla="*/ 97051 w 97052"/>
                    <a:gd name="connsiteY1" fmla="*/ 26020 h 136828"/>
                    <a:gd name="connsiteX2" fmla="*/ 82171 w 97052"/>
                    <a:gd name="connsiteY2" fmla="*/ 5238 h 136828"/>
                    <a:gd name="connsiteX3" fmla="*/ 28138 w 97052"/>
                    <a:gd name="connsiteY3" fmla="*/ 3908 h 136828"/>
                    <a:gd name="connsiteX4" fmla="*/ 8313 w 97052"/>
                    <a:gd name="connsiteY4" fmla="*/ 30841 h 136828"/>
                    <a:gd name="connsiteX5" fmla="*/ 0 w 97052"/>
                    <a:gd name="connsiteY5" fmla="*/ 134335 h 13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052" h="136828">
                      <a:moveTo>
                        <a:pt x="97051" y="136828"/>
                      </a:moveTo>
                      <a:lnTo>
                        <a:pt x="97051" y="26020"/>
                      </a:lnTo>
                      <a:cubicBezTo>
                        <a:pt x="97142" y="16593"/>
                        <a:pt x="91128" y="8189"/>
                        <a:pt x="82171" y="5238"/>
                      </a:cubicBezTo>
                      <a:cubicBezTo>
                        <a:pt x="68414" y="832"/>
                        <a:pt x="47258" y="-3283"/>
                        <a:pt x="28138" y="3908"/>
                      </a:cubicBezTo>
                      <a:cubicBezTo>
                        <a:pt x="16871" y="8289"/>
                        <a:pt x="9148" y="18784"/>
                        <a:pt x="8313" y="30841"/>
                      </a:cubicBezTo>
                      <a:lnTo>
                        <a:pt x="0" y="134335"/>
                      </a:lnTo>
                      <a:close/>
                    </a:path>
                  </a:pathLst>
                </a:custGeom>
                <a:solidFill>
                  <a:srgbClr val="FF928E"/>
                </a:solidFill>
                <a:ln w="4156"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xmlns="" id="{D87017D8-2C64-4ADA-951D-C9AF5E2B5C22}"/>
                    </a:ext>
                  </a:extLst>
                </p:cNvPr>
                <p:cNvSpPr/>
                <p:nvPr/>
              </p:nvSpPr>
              <p:spPr>
                <a:xfrm>
                  <a:off x="3397522" y="1583948"/>
                  <a:ext cx="353831" cy="168626"/>
                </a:xfrm>
                <a:custGeom>
                  <a:avLst/>
                  <a:gdLst>
                    <a:gd name="connsiteX0" fmla="*/ 336541 w 353831"/>
                    <a:gd name="connsiteY0" fmla="*/ 10723 h 168626"/>
                    <a:gd name="connsiteX1" fmla="*/ 329392 w 353831"/>
                    <a:gd name="connsiteY1" fmla="*/ 0 h 168626"/>
                    <a:gd name="connsiteX2" fmla="*/ 158441 w 353831"/>
                    <a:gd name="connsiteY2" fmla="*/ 52453 h 168626"/>
                    <a:gd name="connsiteX3" fmla="*/ 0 w 353831"/>
                    <a:gd name="connsiteY3" fmla="*/ 147509 h 168626"/>
                    <a:gd name="connsiteX4" fmla="*/ 322077 w 353831"/>
                    <a:gd name="connsiteY4" fmla="*/ 152622 h 168626"/>
                    <a:gd name="connsiteX5" fmla="*/ 353831 w 353831"/>
                    <a:gd name="connsiteY5" fmla="*/ 137742 h 168626"/>
                    <a:gd name="connsiteX6" fmla="*/ 336541 w 353831"/>
                    <a:gd name="connsiteY6" fmla="*/ 10723 h 16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831" h="168626">
                      <a:moveTo>
                        <a:pt x="336541" y="10723"/>
                      </a:moveTo>
                      <a:cubicBezTo>
                        <a:pt x="335261" y="6526"/>
                        <a:pt x="332775" y="2797"/>
                        <a:pt x="329392" y="0"/>
                      </a:cubicBezTo>
                      <a:cubicBezTo>
                        <a:pt x="306116" y="4572"/>
                        <a:pt x="257695" y="17415"/>
                        <a:pt x="158441" y="52453"/>
                      </a:cubicBezTo>
                      <a:cubicBezTo>
                        <a:pt x="43392" y="93061"/>
                        <a:pt x="9684" y="128556"/>
                        <a:pt x="0" y="147509"/>
                      </a:cubicBezTo>
                      <a:cubicBezTo>
                        <a:pt x="49294" y="161974"/>
                        <a:pt x="161350" y="184044"/>
                        <a:pt x="322077" y="152622"/>
                      </a:cubicBezTo>
                      <a:lnTo>
                        <a:pt x="353831" y="137742"/>
                      </a:lnTo>
                      <a:cubicBezTo>
                        <a:pt x="353831" y="137742"/>
                        <a:pt x="351587" y="60309"/>
                        <a:pt x="336541" y="10723"/>
                      </a:cubicBezTo>
                      <a:close/>
                    </a:path>
                  </a:pathLst>
                </a:custGeom>
                <a:solidFill>
                  <a:schemeClr val="accent6"/>
                </a:solidFill>
                <a:ln w="4156"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xmlns="" id="{5888C61F-8B48-4D17-9E70-9583AB5D261F}"/>
                    </a:ext>
                  </a:extLst>
                </p:cNvPr>
                <p:cNvSpPr/>
                <p:nvPr/>
              </p:nvSpPr>
              <p:spPr>
                <a:xfrm>
                  <a:off x="3382460" y="1578701"/>
                  <a:ext cx="344454" cy="152756"/>
                </a:xfrm>
                <a:custGeom>
                  <a:avLst/>
                  <a:gdLst>
                    <a:gd name="connsiteX0" fmla="*/ 173503 w 344454"/>
                    <a:gd name="connsiteY0" fmla="*/ 57700 h 152756"/>
                    <a:gd name="connsiteX1" fmla="*/ 344454 w 344454"/>
                    <a:gd name="connsiteY1" fmla="*/ 5247 h 152756"/>
                    <a:gd name="connsiteX2" fmla="*/ 325460 w 344454"/>
                    <a:gd name="connsiteY2" fmla="*/ 467 h 152756"/>
                    <a:gd name="connsiteX3" fmla="*/ 5420 w 344454"/>
                    <a:gd name="connsiteY3" fmla="*/ 126155 h 152756"/>
                    <a:gd name="connsiteX4" fmla="*/ 3200 w 344454"/>
                    <a:gd name="connsiteY4" fmla="*/ 146551 h 152756"/>
                    <a:gd name="connsiteX5" fmla="*/ 10158 w 344454"/>
                    <a:gd name="connsiteY5" fmla="*/ 151301 h 152756"/>
                    <a:gd name="connsiteX6" fmla="*/ 15062 w 344454"/>
                    <a:gd name="connsiteY6" fmla="*/ 152756 h 152756"/>
                    <a:gd name="connsiteX7" fmla="*/ 173503 w 344454"/>
                    <a:gd name="connsiteY7" fmla="*/ 57700 h 152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454" h="152756">
                      <a:moveTo>
                        <a:pt x="173503" y="57700"/>
                      </a:moveTo>
                      <a:cubicBezTo>
                        <a:pt x="272757" y="22662"/>
                        <a:pt x="321178" y="9819"/>
                        <a:pt x="344454" y="5247"/>
                      </a:cubicBezTo>
                      <a:cubicBezTo>
                        <a:pt x="339184" y="833"/>
                        <a:pt x="332189" y="-925"/>
                        <a:pt x="325460" y="467"/>
                      </a:cubicBezTo>
                      <a:cubicBezTo>
                        <a:pt x="268310" y="12354"/>
                        <a:pt x="95654" y="53003"/>
                        <a:pt x="5420" y="126155"/>
                      </a:cubicBezTo>
                      <a:cubicBezTo>
                        <a:pt x="-823" y="131172"/>
                        <a:pt x="-1821" y="140304"/>
                        <a:pt x="3200" y="146551"/>
                      </a:cubicBezTo>
                      <a:cubicBezTo>
                        <a:pt x="4996" y="148787"/>
                        <a:pt x="7419" y="150441"/>
                        <a:pt x="10158" y="151301"/>
                      </a:cubicBezTo>
                      <a:lnTo>
                        <a:pt x="15062" y="152756"/>
                      </a:lnTo>
                      <a:cubicBezTo>
                        <a:pt x="24747" y="133720"/>
                        <a:pt x="58455" y="98308"/>
                        <a:pt x="173503" y="57700"/>
                      </a:cubicBezTo>
                      <a:close/>
                    </a:path>
                  </a:pathLst>
                </a:custGeom>
                <a:solidFill>
                  <a:schemeClr val="accent6">
                    <a:lumMod val="50000"/>
                  </a:schemeClr>
                </a:solidFill>
                <a:ln w="4156"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xmlns="" id="{5A9A9414-4E89-4649-917C-A04949B958AE}"/>
                    </a:ext>
                  </a:extLst>
                </p:cNvPr>
                <p:cNvSpPr/>
                <p:nvPr/>
              </p:nvSpPr>
              <p:spPr>
                <a:xfrm>
                  <a:off x="3671040" y="1698486"/>
                  <a:ext cx="139790" cy="148684"/>
                </a:xfrm>
                <a:custGeom>
                  <a:avLst/>
                  <a:gdLst>
                    <a:gd name="connsiteX0" fmla="*/ 139790 w 139790"/>
                    <a:gd name="connsiteY0" fmla="*/ 90122 h 148684"/>
                    <a:gd name="connsiteX1" fmla="*/ 72166 w 139790"/>
                    <a:gd name="connsiteY1" fmla="*/ 9072 h 148684"/>
                    <a:gd name="connsiteX2" fmla="*/ 45108 w 139790"/>
                    <a:gd name="connsiteY2" fmla="*/ 1259 h 148684"/>
                    <a:gd name="connsiteX3" fmla="*/ 5955 w 139790"/>
                    <a:gd name="connsiteY3" fmla="*/ 27277 h 148684"/>
                    <a:gd name="connsiteX4" fmla="*/ 2589 w 139790"/>
                    <a:gd name="connsiteY4" fmla="*/ 53338 h 148684"/>
                    <a:gd name="connsiteX5" fmla="*/ 51800 w 139790"/>
                    <a:gd name="connsiteY5" fmla="*/ 148685 h 148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90" h="148684">
                      <a:moveTo>
                        <a:pt x="139790" y="90122"/>
                      </a:moveTo>
                      <a:lnTo>
                        <a:pt x="72166" y="9072"/>
                      </a:lnTo>
                      <a:cubicBezTo>
                        <a:pt x="65620" y="1138"/>
                        <a:pt x="54876" y="-1967"/>
                        <a:pt x="45108" y="1259"/>
                      </a:cubicBezTo>
                      <a:cubicBezTo>
                        <a:pt x="30037" y="6421"/>
                        <a:pt x="16554" y="15382"/>
                        <a:pt x="5955" y="27277"/>
                      </a:cubicBezTo>
                      <a:cubicBezTo>
                        <a:pt x="-499" y="34410"/>
                        <a:pt x="-1842" y="44801"/>
                        <a:pt x="2589" y="53338"/>
                      </a:cubicBezTo>
                      <a:lnTo>
                        <a:pt x="51800" y="148685"/>
                      </a:lnTo>
                      <a:close/>
                    </a:path>
                  </a:pathLst>
                </a:custGeom>
                <a:solidFill>
                  <a:srgbClr val="FF928E"/>
                </a:solidFill>
                <a:ln w="4156"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xmlns="" id="{2D34F03D-8055-4C26-A4CC-FFBE3DC4A8EA}"/>
                    </a:ext>
                  </a:extLst>
                </p:cNvPr>
                <p:cNvSpPr/>
                <p:nvPr/>
              </p:nvSpPr>
              <p:spPr>
                <a:xfrm>
                  <a:off x="4059392" y="1647194"/>
                  <a:ext cx="181679" cy="521970"/>
                </a:xfrm>
                <a:custGeom>
                  <a:avLst/>
                  <a:gdLst>
                    <a:gd name="connsiteX0" fmla="*/ 2275 w 181679"/>
                    <a:gd name="connsiteY0" fmla="*/ 7038 h 521970"/>
                    <a:gd name="connsiteX1" fmla="*/ 130582 w 181679"/>
                    <a:gd name="connsiteY1" fmla="*/ 7038 h 521970"/>
                    <a:gd name="connsiteX2" fmla="*/ 180459 w 181679"/>
                    <a:gd name="connsiteY2" fmla="*/ 485726 h 521970"/>
                    <a:gd name="connsiteX3" fmla="*/ 2192 w 181679"/>
                    <a:gd name="connsiteY3" fmla="*/ 521970 h 521970"/>
                    <a:gd name="connsiteX4" fmla="*/ 2275 w 181679"/>
                    <a:gd name="connsiteY4" fmla="*/ 7038 h 521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79" h="521970">
                      <a:moveTo>
                        <a:pt x="2275" y="7038"/>
                      </a:moveTo>
                      <a:cubicBezTo>
                        <a:pt x="2275" y="7038"/>
                        <a:pt x="84779" y="-8798"/>
                        <a:pt x="130582" y="7038"/>
                      </a:cubicBezTo>
                      <a:cubicBezTo>
                        <a:pt x="130582" y="7038"/>
                        <a:pt x="190933" y="369265"/>
                        <a:pt x="180459" y="485726"/>
                      </a:cubicBezTo>
                      <a:lnTo>
                        <a:pt x="2192" y="521970"/>
                      </a:lnTo>
                      <a:cubicBezTo>
                        <a:pt x="2192" y="521970"/>
                        <a:pt x="-2795" y="113857"/>
                        <a:pt x="2275" y="7038"/>
                      </a:cubicBezTo>
                      <a:close/>
                    </a:path>
                  </a:pathLst>
                </a:custGeom>
                <a:solidFill>
                  <a:schemeClr val="tx1">
                    <a:lumMod val="85000"/>
                    <a:lumOff val="15000"/>
                  </a:schemeClr>
                </a:solidFill>
                <a:ln w="4156"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xmlns="" id="{F586F629-F879-4750-B2E7-349BEAFB5CE2}"/>
                    </a:ext>
                  </a:extLst>
                </p:cNvPr>
                <p:cNvSpPr/>
                <p:nvPr/>
              </p:nvSpPr>
              <p:spPr>
                <a:xfrm>
                  <a:off x="3703555" y="1775141"/>
                  <a:ext cx="1089881" cy="534709"/>
                </a:xfrm>
                <a:custGeom>
                  <a:avLst/>
                  <a:gdLst>
                    <a:gd name="connsiteX0" fmla="*/ 1089882 w 1089881"/>
                    <a:gd name="connsiteY0" fmla="*/ 513727 h 534709"/>
                    <a:gd name="connsiteX1" fmla="*/ 270164 w 1089881"/>
                    <a:gd name="connsiteY1" fmla="*/ 530144 h 534709"/>
                    <a:gd name="connsiteX2" fmla="*/ 216131 w 1089881"/>
                    <a:gd name="connsiteY2" fmla="*/ 494025 h 534709"/>
                    <a:gd name="connsiteX3" fmla="*/ 0 w 1089881"/>
                    <a:gd name="connsiteY3" fmla="*/ 58729 h 534709"/>
                    <a:gd name="connsiteX4" fmla="*/ 107400 w 1089881"/>
                    <a:gd name="connsiteY4" fmla="*/ 0 h 534709"/>
                    <a:gd name="connsiteX5" fmla="*/ 332384 w 1089881"/>
                    <a:gd name="connsiteY5" fmla="*/ 362809 h 534709"/>
                    <a:gd name="connsiteX6" fmla="*/ 881856 w 1089881"/>
                    <a:gd name="connsiteY6" fmla="*/ 220329 h 534709"/>
                    <a:gd name="connsiteX7" fmla="*/ 1082733 w 1089881"/>
                    <a:gd name="connsiteY7" fmla="*/ 289283 h 534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881" h="534709">
                      <a:moveTo>
                        <a:pt x="1089882" y="513727"/>
                      </a:moveTo>
                      <a:cubicBezTo>
                        <a:pt x="1089882" y="513727"/>
                        <a:pt x="506785" y="546479"/>
                        <a:pt x="270164" y="530144"/>
                      </a:cubicBezTo>
                      <a:cubicBezTo>
                        <a:pt x="247033" y="528511"/>
                        <a:pt x="226484" y="514774"/>
                        <a:pt x="216131" y="494025"/>
                      </a:cubicBezTo>
                      <a:cubicBezTo>
                        <a:pt x="165382" y="392486"/>
                        <a:pt x="13300" y="87824"/>
                        <a:pt x="0" y="58729"/>
                      </a:cubicBezTo>
                      <a:cubicBezTo>
                        <a:pt x="0" y="58729"/>
                        <a:pt x="61764" y="7107"/>
                        <a:pt x="107400" y="0"/>
                      </a:cubicBezTo>
                      <a:cubicBezTo>
                        <a:pt x="107400" y="0"/>
                        <a:pt x="323323" y="240238"/>
                        <a:pt x="332384" y="362809"/>
                      </a:cubicBezTo>
                      <a:cubicBezTo>
                        <a:pt x="332384" y="362809"/>
                        <a:pt x="832478" y="218957"/>
                        <a:pt x="881856" y="220329"/>
                      </a:cubicBezTo>
                      <a:cubicBezTo>
                        <a:pt x="931233" y="221700"/>
                        <a:pt x="1082733" y="289283"/>
                        <a:pt x="1082733" y="289283"/>
                      </a:cubicBezTo>
                      <a:close/>
                    </a:path>
                  </a:pathLst>
                </a:custGeom>
                <a:solidFill>
                  <a:schemeClr val="tx1">
                    <a:lumMod val="85000"/>
                    <a:lumOff val="15000"/>
                  </a:schemeClr>
                </a:solidFill>
                <a:ln w="4156"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xmlns="" id="{20826D0B-E12E-40E8-A332-FD23EFBEE7D0}"/>
                    </a:ext>
                  </a:extLst>
                </p:cNvPr>
                <p:cNvSpPr/>
                <p:nvPr/>
              </p:nvSpPr>
              <p:spPr>
                <a:xfrm>
                  <a:off x="5560225" y="1620150"/>
                  <a:ext cx="128367" cy="224804"/>
                </a:xfrm>
                <a:custGeom>
                  <a:avLst/>
                  <a:gdLst>
                    <a:gd name="connsiteX0" fmla="*/ 10410 w 128367"/>
                    <a:gd name="connsiteY0" fmla="*/ 214261 h 224804"/>
                    <a:gd name="connsiteX1" fmla="*/ 7584 w 128367"/>
                    <a:gd name="connsiteY1" fmla="*/ 146304 h 224804"/>
                    <a:gd name="connsiteX2" fmla="*/ 93121 w 128367"/>
                    <a:gd name="connsiteY2" fmla="*/ 50209 h 224804"/>
                    <a:gd name="connsiteX3" fmla="*/ 100894 w 128367"/>
                    <a:gd name="connsiteY3" fmla="*/ 0 h 224804"/>
                    <a:gd name="connsiteX4" fmla="*/ 128367 w 128367"/>
                    <a:gd name="connsiteY4" fmla="*/ 81756 h 224804"/>
                    <a:gd name="connsiteX5" fmla="*/ 69389 w 128367"/>
                    <a:gd name="connsiteY5" fmla="*/ 205117 h 224804"/>
                    <a:gd name="connsiteX6" fmla="*/ 10410 w 128367"/>
                    <a:gd name="connsiteY6" fmla="*/ 214261 h 2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367" h="224804">
                      <a:moveTo>
                        <a:pt x="10410" y="214261"/>
                      </a:moveTo>
                      <a:cubicBezTo>
                        <a:pt x="10410" y="214261"/>
                        <a:pt x="-10996" y="169787"/>
                        <a:pt x="7584" y="146304"/>
                      </a:cubicBezTo>
                      <a:cubicBezTo>
                        <a:pt x="26162" y="122821"/>
                        <a:pt x="93121" y="50209"/>
                        <a:pt x="93121" y="50209"/>
                      </a:cubicBezTo>
                      <a:lnTo>
                        <a:pt x="100894" y="0"/>
                      </a:lnTo>
                      <a:lnTo>
                        <a:pt x="128367" y="81756"/>
                      </a:lnTo>
                      <a:lnTo>
                        <a:pt x="69389" y="205117"/>
                      </a:lnTo>
                      <a:cubicBezTo>
                        <a:pt x="69389" y="205117"/>
                        <a:pt x="34932" y="242482"/>
                        <a:pt x="10410" y="214261"/>
                      </a:cubicBezTo>
                      <a:close/>
                    </a:path>
                  </a:pathLst>
                </a:custGeom>
                <a:solidFill>
                  <a:srgbClr val="FF928E"/>
                </a:solidFill>
                <a:ln w="4156"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xmlns="" id="{CA1281E7-1E04-4A89-9CFC-FE4C5E907D38}"/>
                    </a:ext>
                  </a:extLst>
                </p:cNvPr>
                <p:cNvSpPr/>
                <p:nvPr/>
              </p:nvSpPr>
              <p:spPr>
                <a:xfrm>
                  <a:off x="5570635" y="1825183"/>
                  <a:ext cx="149837" cy="225492"/>
                </a:xfrm>
                <a:custGeom>
                  <a:avLst/>
                  <a:gdLst>
                    <a:gd name="connsiteX0" fmla="*/ 149837 w 149837"/>
                    <a:gd name="connsiteY0" fmla="*/ 216131 h 225492"/>
                    <a:gd name="connsiteX1" fmla="*/ 58896 w 149837"/>
                    <a:gd name="connsiteY1" fmla="*/ 0 h 225492"/>
                    <a:gd name="connsiteX2" fmla="*/ 0 w 149837"/>
                    <a:gd name="connsiteY2" fmla="*/ 9144 h 225492"/>
                    <a:gd name="connsiteX3" fmla="*/ 29095 w 149837"/>
                    <a:gd name="connsiteY3" fmla="*/ 213263 h 225492"/>
                    <a:gd name="connsiteX4" fmla="*/ 149837 w 149837"/>
                    <a:gd name="connsiteY4" fmla="*/ 216131 h 225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37" h="225492">
                      <a:moveTo>
                        <a:pt x="149837" y="216131"/>
                      </a:moveTo>
                      <a:cubicBezTo>
                        <a:pt x="128722" y="140552"/>
                        <a:pt x="98173" y="67936"/>
                        <a:pt x="58896" y="0"/>
                      </a:cubicBezTo>
                      <a:lnTo>
                        <a:pt x="0" y="9144"/>
                      </a:lnTo>
                      <a:lnTo>
                        <a:pt x="29095" y="213263"/>
                      </a:lnTo>
                      <a:cubicBezTo>
                        <a:pt x="51289" y="220079"/>
                        <a:pt x="111806" y="235375"/>
                        <a:pt x="149837" y="216131"/>
                      </a:cubicBezTo>
                      <a:close/>
                    </a:path>
                  </a:pathLst>
                </a:custGeom>
                <a:solidFill>
                  <a:srgbClr val="FF928E"/>
                </a:solidFill>
                <a:ln w="4156"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xmlns="" id="{E4819F73-3BAA-4CE9-9DD7-FD693D9DC8AF}"/>
                    </a:ext>
                  </a:extLst>
                </p:cNvPr>
                <p:cNvSpPr/>
                <p:nvPr/>
              </p:nvSpPr>
              <p:spPr>
                <a:xfrm>
                  <a:off x="4722105" y="1710917"/>
                  <a:ext cx="1036776" cy="583021"/>
                </a:xfrm>
                <a:custGeom>
                  <a:avLst/>
                  <a:gdLst>
                    <a:gd name="connsiteX0" fmla="*/ 1036481 w 1036776"/>
                    <a:gd name="connsiteY0" fmla="*/ 529363 h 583021"/>
                    <a:gd name="connsiteX1" fmla="*/ 998367 w 1036776"/>
                    <a:gd name="connsiteY1" fmla="*/ 330606 h 583021"/>
                    <a:gd name="connsiteX2" fmla="*/ 877583 w 1036776"/>
                    <a:gd name="connsiteY2" fmla="*/ 327821 h 583021"/>
                    <a:gd name="connsiteX3" fmla="*/ 885896 w 1036776"/>
                    <a:gd name="connsiteY3" fmla="*/ 386425 h 583021"/>
                    <a:gd name="connsiteX4" fmla="*/ 863576 w 1036776"/>
                    <a:gd name="connsiteY4" fmla="*/ 307455 h 583021"/>
                    <a:gd name="connsiteX5" fmla="*/ 699150 w 1036776"/>
                    <a:gd name="connsiteY5" fmla="*/ 66718 h 583021"/>
                    <a:gd name="connsiteX6" fmla="*/ 643704 w 1036776"/>
                    <a:gd name="connsiteY6" fmla="*/ 24780 h 583021"/>
                    <a:gd name="connsiteX7" fmla="*/ 446651 w 1036776"/>
                    <a:gd name="connsiteY7" fmla="*/ 37540 h 583021"/>
                    <a:gd name="connsiteX8" fmla="*/ 77732 w 1036776"/>
                    <a:gd name="connsiteY8" fmla="*/ 324330 h 583021"/>
                    <a:gd name="connsiteX9" fmla="*/ 30059 w 1036776"/>
                    <a:gd name="connsiteY9" fmla="*/ 330689 h 583021"/>
                    <a:gd name="connsiteX10" fmla="*/ 19626 w 1036776"/>
                    <a:gd name="connsiteY10" fmla="*/ 326075 h 583021"/>
                    <a:gd name="connsiteX11" fmla="*/ 1222 w 1036776"/>
                    <a:gd name="connsiteY11" fmla="*/ 333074 h 583021"/>
                    <a:gd name="connsiteX12" fmla="*/ 91 w 1036776"/>
                    <a:gd name="connsiteY12" fmla="*/ 340373 h 583021"/>
                    <a:gd name="connsiteX13" fmla="*/ 26609 w 1036776"/>
                    <a:gd name="connsiteY13" fmla="*/ 583021 h 583021"/>
                    <a:gd name="connsiteX14" fmla="*/ 450309 w 1036776"/>
                    <a:gd name="connsiteY14" fmla="*/ 578117 h 583021"/>
                    <a:gd name="connsiteX15" fmla="*/ 671719 w 1036776"/>
                    <a:gd name="connsiteY15" fmla="*/ 527783 h 583021"/>
                    <a:gd name="connsiteX16" fmla="*/ 710871 w 1036776"/>
                    <a:gd name="connsiteY16" fmla="*/ 431647 h 583021"/>
                    <a:gd name="connsiteX17" fmla="*/ 983570 w 1036776"/>
                    <a:gd name="connsiteY17" fmla="*/ 578990 h 583021"/>
                    <a:gd name="connsiteX18" fmla="*/ 1036481 w 1036776"/>
                    <a:gd name="connsiteY18" fmla="*/ 529363 h 58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36776" h="583021">
                      <a:moveTo>
                        <a:pt x="1036481" y="529363"/>
                      </a:moveTo>
                      <a:cubicBezTo>
                        <a:pt x="1029332" y="462163"/>
                        <a:pt x="1016614" y="395678"/>
                        <a:pt x="998367" y="330606"/>
                      </a:cubicBezTo>
                      <a:cubicBezTo>
                        <a:pt x="960461" y="349850"/>
                        <a:pt x="899819" y="334554"/>
                        <a:pt x="877583" y="327821"/>
                      </a:cubicBezTo>
                      <a:lnTo>
                        <a:pt x="885896" y="386425"/>
                      </a:lnTo>
                      <a:lnTo>
                        <a:pt x="863576" y="307455"/>
                      </a:lnTo>
                      <a:cubicBezTo>
                        <a:pt x="836435" y="211451"/>
                        <a:pt x="778703" y="126927"/>
                        <a:pt x="699150" y="66718"/>
                      </a:cubicBezTo>
                      <a:lnTo>
                        <a:pt x="643704" y="24780"/>
                      </a:lnTo>
                      <a:cubicBezTo>
                        <a:pt x="589256" y="-16409"/>
                        <a:pt x="502388" y="-2153"/>
                        <a:pt x="446651" y="37540"/>
                      </a:cubicBezTo>
                      <a:cubicBezTo>
                        <a:pt x="323332" y="125697"/>
                        <a:pt x="140244" y="273497"/>
                        <a:pt x="77732" y="324330"/>
                      </a:cubicBezTo>
                      <a:cubicBezTo>
                        <a:pt x="64299" y="335240"/>
                        <a:pt x="45882" y="337696"/>
                        <a:pt x="30059" y="330689"/>
                      </a:cubicBezTo>
                      <a:lnTo>
                        <a:pt x="19626" y="326075"/>
                      </a:lnTo>
                      <a:cubicBezTo>
                        <a:pt x="12610" y="322925"/>
                        <a:pt x="4373" y="326059"/>
                        <a:pt x="1222" y="333074"/>
                      </a:cubicBezTo>
                      <a:cubicBezTo>
                        <a:pt x="195" y="335360"/>
                        <a:pt x="-195" y="337883"/>
                        <a:pt x="91" y="340373"/>
                      </a:cubicBezTo>
                      <a:lnTo>
                        <a:pt x="26609" y="583021"/>
                      </a:lnTo>
                      <a:lnTo>
                        <a:pt x="450309" y="578117"/>
                      </a:lnTo>
                      <a:cubicBezTo>
                        <a:pt x="501100" y="578117"/>
                        <a:pt x="648277" y="572880"/>
                        <a:pt x="671719" y="527783"/>
                      </a:cubicBezTo>
                      <a:lnTo>
                        <a:pt x="710871" y="431647"/>
                      </a:lnTo>
                      <a:cubicBezTo>
                        <a:pt x="802685" y="509703"/>
                        <a:pt x="920477" y="563362"/>
                        <a:pt x="983570" y="578990"/>
                      </a:cubicBezTo>
                      <a:cubicBezTo>
                        <a:pt x="1012665" y="586014"/>
                        <a:pt x="1039931" y="560619"/>
                        <a:pt x="1036481" y="529363"/>
                      </a:cubicBezTo>
                      <a:close/>
                    </a:path>
                  </a:pathLst>
                </a:custGeom>
                <a:solidFill>
                  <a:schemeClr val="accent6"/>
                </a:solidFill>
                <a:ln w="4156"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xmlns="" id="{66A0142E-3A2F-4ED7-81CF-863FD3C151F9}"/>
                    </a:ext>
                  </a:extLst>
                </p:cNvPr>
                <p:cNvSpPr/>
                <p:nvPr/>
              </p:nvSpPr>
              <p:spPr>
                <a:xfrm>
                  <a:off x="5323691" y="1605395"/>
                  <a:ext cx="208082" cy="232836"/>
                </a:xfrm>
                <a:custGeom>
                  <a:avLst/>
                  <a:gdLst>
                    <a:gd name="connsiteX0" fmla="*/ 137299 w 208082"/>
                    <a:gd name="connsiteY0" fmla="*/ 0 h 232836"/>
                    <a:gd name="connsiteX1" fmla="*/ 7080 w 208082"/>
                    <a:gd name="connsiteY1" fmla="*/ 126520 h 232836"/>
                    <a:gd name="connsiteX2" fmla="*/ 5335 w 208082"/>
                    <a:gd name="connsiteY2" fmla="*/ 157983 h 232836"/>
                    <a:gd name="connsiteX3" fmla="*/ 108662 w 208082"/>
                    <a:gd name="connsiteY3" fmla="*/ 232798 h 232836"/>
                    <a:gd name="connsiteX4" fmla="*/ 138879 w 208082"/>
                    <a:gd name="connsiteY4" fmla="*/ 216879 h 232836"/>
                    <a:gd name="connsiteX5" fmla="*/ 208082 w 208082"/>
                    <a:gd name="connsiteY5" fmla="*/ 107691 h 232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082" h="232836">
                      <a:moveTo>
                        <a:pt x="137299" y="0"/>
                      </a:moveTo>
                      <a:lnTo>
                        <a:pt x="7080" y="126520"/>
                      </a:lnTo>
                      <a:cubicBezTo>
                        <a:pt x="-1648" y="134941"/>
                        <a:pt x="-2396" y="148648"/>
                        <a:pt x="5335" y="157983"/>
                      </a:cubicBezTo>
                      <a:cubicBezTo>
                        <a:pt x="45527" y="205865"/>
                        <a:pt x="80149" y="230969"/>
                        <a:pt x="108662" y="232798"/>
                      </a:cubicBezTo>
                      <a:cubicBezTo>
                        <a:pt x="120882" y="233384"/>
                        <a:pt x="132437" y="227287"/>
                        <a:pt x="138879" y="216879"/>
                      </a:cubicBezTo>
                      <a:lnTo>
                        <a:pt x="208082" y="107691"/>
                      </a:lnTo>
                      <a:close/>
                    </a:path>
                  </a:pathLst>
                </a:custGeom>
                <a:solidFill>
                  <a:srgbClr val="FF928E"/>
                </a:solidFill>
                <a:ln w="4156"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xmlns="" id="{ACC8CB8C-7B8C-4A30-837F-88E82C6CE0C4}"/>
                    </a:ext>
                  </a:extLst>
                </p:cNvPr>
                <p:cNvSpPr/>
                <p:nvPr/>
              </p:nvSpPr>
              <p:spPr>
                <a:xfrm>
                  <a:off x="5723880" y="2185249"/>
                  <a:ext cx="242316" cy="104491"/>
                </a:xfrm>
                <a:custGeom>
                  <a:avLst/>
                  <a:gdLst>
                    <a:gd name="connsiteX0" fmla="*/ 0 w 242316"/>
                    <a:gd name="connsiteY0" fmla="*/ 43600 h 104491"/>
                    <a:gd name="connsiteX1" fmla="*/ 112056 w 242316"/>
                    <a:gd name="connsiteY1" fmla="*/ 0 h 104491"/>
                    <a:gd name="connsiteX2" fmla="*/ 242316 w 242316"/>
                    <a:gd name="connsiteY2" fmla="*/ 103618 h 104491"/>
                    <a:gd name="connsiteX3" fmla="*/ 9061 w 242316"/>
                    <a:gd name="connsiteY3" fmla="*/ 104491 h 104491"/>
                    <a:gd name="connsiteX4" fmla="*/ 0 w 242316"/>
                    <a:gd name="connsiteY4" fmla="*/ 43600 h 104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16" h="104491">
                      <a:moveTo>
                        <a:pt x="0" y="43600"/>
                      </a:moveTo>
                      <a:lnTo>
                        <a:pt x="112056" y="0"/>
                      </a:lnTo>
                      <a:lnTo>
                        <a:pt x="242316" y="103618"/>
                      </a:lnTo>
                      <a:lnTo>
                        <a:pt x="9061" y="104491"/>
                      </a:lnTo>
                      <a:lnTo>
                        <a:pt x="0" y="43600"/>
                      </a:lnTo>
                      <a:close/>
                    </a:path>
                  </a:pathLst>
                </a:custGeom>
                <a:solidFill>
                  <a:srgbClr val="FF928E"/>
                </a:solidFill>
                <a:ln w="4156"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xmlns="" id="{E8CE12EA-F22F-4316-BE38-432E2E905EEB}"/>
                    </a:ext>
                  </a:extLst>
                </p:cNvPr>
                <p:cNvSpPr/>
                <p:nvPr/>
              </p:nvSpPr>
              <p:spPr>
                <a:xfrm>
                  <a:off x="5440500" y="1493713"/>
                  <a:ext cx="238907" cy="262343"/>
                </a:xfrm>
                <a:custGeom>
                  <a:avLst/>
                  <a:gdLst>
                    <a:gd name="connsiteX0" fmla="*/ 238908 w 238907"/>
                    <a:gd name="connsiteY0" fmla="*/ 82421 h 262343"/>
                    <a:gd name="connsiteX1" fmla="*/ 173112 w 238907"/>
                    <a:gd name="connsiteY1" fmla="*/ 245849 h 262343"/>
                    <a:gd name="connsiteX2" fmla="*/ 0 w 238907"/>
                    <a:gd name="connsiteY2" fmla="*/ 161101 h 262343"/>
                    <a:gd name="connsiteX3" fmla="*/ 62927 w 238907"/>
                    <a:gd name="connsiteY3" fmla="*/ 0 h 262343"/>
                  </a:gdLst>
                  <a:ahLst/>
                  <a:cxnLst>
                    <a:cxn ang="0">
                      <a:pos x="connsiteX0" y="connsiteY0"/>
                    </a:cxn>
                    <a:cxn ang="0">
                      <a:pos x="connsiteX1" y="connsiteY1"/>
                    </a:cxn>
                    <a:cxn ang="0">
                      <a:pos x="connsiteX2" y="connsiteY2"/>
                    </a:cxn>
                    <a:cxn ang="0">
                      <a:pos x="connsiteX3" y="connsiteY3"/>
                    </a:cxn>
                  </a:cxnLst>
                  <a:rect l="l" t="t" r="r" b="b"/>
                  <a:pathLst>
                    <a:path w="238907" h="262343">
                      <a:moveTo>
                        <a:pt x="238908" y="82421"/>
                      </a:moveTo>
                      <a:cubicBezTo>
                        <a:pt x="238908" y="82421"/>
                        <a:pt x="221118" y="207403"/>
                        <a:pt x="173112" y="245849"/>
                      </a:cubicBezTo>
                      <a:cubicBezTo>
                        <a:pt x="125106" y="284295"/>
                        <a:pt x="31796" y="255325"/>
                        <a:pt x="0" y="161101"/>
                      </a:cubicBezTo>
                      <a:lnTo>
                        <a:pt x="62927" y="0"/>
                      </a:lnTo>
                      <a:close/>
                    </a:path>
                  </a:pathLst>
                </a:custGeom>
                <a:solidFill>
                  <a:srgbClr val="FF928E"/>
                </a:solidFill>
                <a:ln w="4156"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xmlns="" id="{3AF5720D-F79F-4175-BFEE-CECA96F3B575}"/>
                    </a:ext>
                  </a:extLst>
                </p:cNvPr>
                <p:cNvSpPr/>
                <p:nvPr/>
              </p:nvSpPr>
              <p:spPr>
                <a:xfrm>
                  <a:off x="5370073" y="1388551"/>
                  <a:ext cx="388406" cy="276979"/>
                </a:xfrm>
                <a:custGeom>
                  <a:avLst/>
                  <a:gdLst>
                    <a:gd name="connsiteX0" fmla="*/ 126288 w 388406"/>
                    <a:gd name="connsiteY0" fmla="*/ 209404 h 276979"/>
                    <a:gd name="connsiteX1" fmla="*/ 134060 w 388406"/>
                    <a:gd name="connsiteY1" fmla="*/ 205501 h 276979"/>
                    <a:gd name="connsiteX2" fmla="*/ 134310 w 388406"/>
                    <a:gd name="connsiteY2" fmla="*/ 204458 h 276979"/>
                    <a:gd name="connsiteX3" fmla="*/ 149148 w 388406"/>
                    <a:gd name="connsiteY3" fmla="*/ 154581 h 276979"/>
                    <a:gd name="connsiteX4" fmla="*/ 190711 w 388406"/>
                    <a:gd name="connsiteY4" fmla="*/ 162894 h 276979"/>
                    <a:gd name="connsiteX5" fmla="*/ 346533 w 388406"/>
                    <a:gd name="connsiteY5" fmla="*/ 202380 h 276979"/>
                    <a:gd name="connsiteX6" fmla="*/ 321595 w 388406"/>
                    <a:gd name="connsiteY6" fmla="*/ 94605 h 276979"/>
                    <a:gd name="connsiteX7" fmla="*/ 314363 w 388406"/>
                    <a:gd name="connsiteY7" fmla="*/ 89796 h 276979"/>
                    <a:gd name="connsiteX8" fmla="*/ 314238 w 388406"/>
                    <a:gd name="connsiteY8" fmla="*/ 88163 h 276979"/>
                    <a:gd name="connsiteX9" fmla="*/ 273091 w 388406"/>
                    <a:gd name="connsiteY9" fmla="*/ 17505 h 276979"/>
                    <a:gd name="connsiteX10" fmla="*/ 205550 w 388406"/>
                    <a:gd name="connsiteY10" fmla="*/ 33008 h 276979"/>
                    <a:gd name="connsiteX11" fmla="*/ 196904 w 388406"/>
                    <a:gd name="connsiteY11" fmla="*/ 34010 h 276979"/>
                    <a:gd name="connsiteX12" fmla="*/ 195907 w 388406"/>
                    <a:gd name="connsiteY12" fmla="*/ 33008 h 276979"/>
                    <a:gd name="connsiteX13" fmla="*/ 107875 w 388406"/>
                    <a:gd name="connsiteY13" fmla="*/ 6490 h 276979"/>
                    <a:gd name="connsiteX14" fmla="*/ 65065 w 388406"/>
                    <a:gd name="connsiteY14" fmla="*/ 60523 h 276979"/>
                    <a:gd name="connsiteX15" fmla="*/ 59204 w 388406"/>
                    <a:gd name="connsiteY15" fmla="*/ 66965 h 276979"/>
                    <a:gd name="connsiteX16" fmla="*/ 56295 w 388406"/>
                    <a:gd name="connsiteY16" fmla="*/ 66383 h 276979"/>
                    <a:gd name="connsiteX17" fmla="*/ 8538 w 388406"/>
                    <a:gd name="connsiteY17" fmla="*/ 80557 h 276979"/>
                    <a:gd name="connsiteX18" fmla="*/ 29569 w 388406"/>
                    <a:gd name="connsiteY18" fmla="*/ 144897 h 276979"/>
                    <a:gd name="connsiteX19" fmla="*/ 32354 w 388406"/>
                    <a:gd name="connsiteY19" fmla="*/ 150010 h 276979"/>
                    <a:gd name="connsiteX20" fmla="*/ 69761 w 388406"/>
                    <a:gd name="connsiteY20" fmla="*/ 274950 h 276979"/>
                    <a:gd name="connsiteX21" fmla="*/ 78573 w 388406"/>
                    <a:gd name="connsiteY21" fmla="*/ 275349 h 276979"/>
                    <a:gd name="connsiteX22" fmla="*/ 80111 w 388406"/>
                    <a:gd name="connsiteY22" fmla="*/ 273163 h 276979"/>
                    <a:gd name="connsiteX23" fmla="*/ 107002 w 388406"/>
                    <a:gd name="connsiteY23" fmla="*/ 209113 h 276979"/>
                    <a:gd name="connsiteX24" fmla="*/ 114650 w 388406"/>
                    <a:gd name="connsiteY24" fmla="*/ 205580 h 276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8406" h="276979">
                      <a:moveTo>
                        <a:pt x="126288" y="209404"/>
                      </a:moveTo>
                      <a:cubicBezTo>
                        <a:pt x="129530" y="210472"/>
                        <a:pt x="132979" y="208726"/>
                        <a:pt x="134060" y="205501"/>
                      </a:cubicBezTo>
                      <a:cubicBezTo>
                        <a:pt x="134185" y="205160"/>
                        <a:pt x="134268" y="204811"/>
                        <a:pt x="134310" y="204458"/>
                      </a:cubicBezTo>
                      <a:cubicBezTo>
                        <a:pt x="136055" y="192945"/>
                        <a:pt x="140378" y="170085"/>
                        <a:pt x="149148" y="154581"/>
                      </a:cubicBezTo>
                      <a:cubicBezTo>
                        <a:pt x="149148" y="154581"/>
                        <a:pt x="144534" y="138205"/>
                        <a:pt x="190711" y="162894"/>
                      </a:cubicBezTo>
                      <a:cubicBezTo>
                        <a:pt x="236888" y="187583"/>
                        <a:pt x="305843" y="224034"/>
                        <a:pt x="346533" y="202380"/>
                      </a:cubicBezTo>
                      <a:cubicBezTo>
                        <a:pt x="386227" y="181224"/>
                        <a:pt x="426419" y="74946"/>
                        <a:pt x="321595" y="94605"/>
                      </a:cubicBezTo>
                      <a:cubicBezTo>
                        <a:pt x="318270" y="95279"/>
                        <a:pt x="315028" y="93126"/>
                        <a:pt x="314363" y="89796"/>
                      </a:cubicBezTo>
                      <a:cubicBezTo>
                        <a:pt x="314238" y="89260"/>
                        <a:pt x="314197" y="88707"/>
                        <a:pt x="314238" y="88163"/>
                      </a:cubicBezTo>
                      <a:cubicBezTo>
                        <a:pt x="315527" y="70664"/>
                        <a:pt x="313781" y="30473"/>
                        <a:pt x="273091" y="17505"/>
                      </a:cubicBezTo>
                      <a:cubicBezTo>
                        <a:pt x="234977" y="5410"/>
                        <a:pt x="214112" y="22617"/>
                        <a:pt x="205550" y="33008"/>
                      </a:cubicBezTo>
                      <a:cubicBezTo>
                        <a:pt x="203430" y="35672"/>
                        <a:pt x="199564" y="36117"/>
                        <a:pt x="196904" y="34010"/>
                      </a:cubicBezTo>
                      <a:cubicBezTo>
                        <a:pt x="196530" y="33714"/>
                        <a:pt x="196198" y="33378"/>
                        <a:pt x="195907" y="33008"/>
                      </a:cubicBezTo>
                      <a:cubicBezTo>
                        <a:pt x="184477" y="18087"/>
                        <a:pt x="153512" y="-13627"/>
                        <a:pt x="107875" y="6490"/>
                      </a:cubicBezTo>
                      <a:cubicBezTo>
                        <a:pt x="70468" y="23116"/>
                        <a:pt x="64441" y="46184"/>
                        <a:pt x="65065" y="60523"/>
                      </a:cubicBezTo>
                      <a:cubicBezTo>
                        <a:pt x="65231" y="63915"/>
                        <a:pt x="62612" y="66799"/>
                        <a:pt x="59204" y="66965"/>
                      </a:cubicBezTo>
                      <a:cubicBezTo>
                        <a:pt x="58206" y="67015"/>
                        <a:pt x="57209" y="66816"/>
                        <a:pt x="56295" y="66383"/>
                      </a:cubicBezTo>
                      <a:cubicBezTo>
                        <a:pt x="44781" y="61105"/>
                        <a:pt x="26244" y="58320"/>
                        <a:pt x="8538" y="80557"/>
                      </a:cubicBezTo>
                      <a:cubicBezTo>
                        <a:pt x="-15985" y="111272"/>
                        <a:pt x="19054" y="137915"/>
                        <a:pt x="29569" y="144897"/>
                      </a:cubicBezTo>
                      <a:cubicBezTo>
                        <a:pt x="31315" y="146028"/>
                        <a:pt x="32354" y="147948"/>
                        <a:pt x="32354" y="150010"/>
                      </a:cubicBezTo>
                      <a:cubicBezTo>
                        <a:pt x="32354" y="165970"/>
                        <a:pt x="34931" y="235631"/>
                        <a:pt x="69761" y="274950"/>
                      </a:cubicBezTo>
                      <a:cubicBezTo>
                        <a:pt x="72089" y="277494"/>
                        <a:pt x="76037" y="277668"/>
                        <a:pt x="78573" y="275349"/>
                      </a:cubicBezTo>
                      <a:cubicBezTo>
                        <a:pt x="79238" y="274738"/>
                        <a:pt x="79778" y="273994"/>
                        <a:pt x="80111" y="273163"/>
                      </a:cubicBezTo>
                      <a:lnTo>
                        <a:pt x="107002" y="209113"/>
                      </a:lnTo>
                      <a:cubicBezTo>
                        <a:pt x="108249" y="206116"/>
                        <a:pt x="111574" y="204574"/>
                        <a:pt x="114650" y="205580"/>
                      </a:cubicBezTo>
                      <a:close/>
                    </a:path>
                  </a:pathLst>
                </a:custGeom>
                <a:solidFill>
                  <a:schemeClr val="tx1"/>
                </a:solidFill>
                <a:ln w="4156"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xmlns="" id="{AAB09209-B3E9-4E53-9BD1-508C33E914F7}"/>
                    </a:ext>
                  </a:extLst>
                </p:cNvPr>
                <p:cNvSpPr/>
                <p:nvPr/>
              </p:nvSpPr>
              <p:spPr>
                <a:xfrm>
                  <a:off x="5446487" y="1561480"/>
                  <a:ext cx="50414" cy="82942"/>
                </a:xfrm>
                <a:custGeom>
                  <a:avLst/>
                  <a:gdLst>
                    <a:gd name="connsiteX0" fmla="*/ 50414 w 50414"/>
                    <a:gd name="connsiteY0" fmla="*/ 49484 h 82942"/>
                    <a:gd name="connsiteX1" fmla="*/ 9059 w 50414"/>
                    <a:gd name="connsiteY1" fmla="*/ 4346 h 82942"/>
                    <a:gd name="connsiteX2" fmla="*/ 44138 w 50414"/>
                    <a:gd name="connsiteY2" fmla="*/ 82943 h 82942"/>
                  </a:gdLst>
                  <a:ahLst/>
                  <a:cxnLst>
                    <a:cxn ang="0">
                      <a:pos x="connsiteX0" y="connsiteY0"/>
                    </a:cxn>
                    <a:cxn ang="0">
                      <a:pos x="connsiteX1" y="connsiteY1"/>
                    </a:cxn>
                    <a:cxn ang="0">
                      <a:pos x="connsiteX2" y="connsiteY2"/>
                    </a:cxn>
                  </a:cxnLst>
                  <a:rect l="l" t="t" r="r" b="b"/>
                  <a:pathLst>
                    <a:path w="50414" h="82942">
                      <a:moveTo>
                        <a:pt x="50414" y="49484"/>
                      </a:moveTo>
                      <a:cubicBezTo>
                        <a:pt x="50414" y="49484"/>
                        <a:pt x="33997" y="-17392"/>
                        <a:pt x="9059" y="4346"/>
                      </a:cubicBezTo>
                      <a:cubicBezTo>
                        <a:pt x="-15880" y="26084"/>
                        <a:pt x="15584" y="73840"/>
                        <a:pt x="44138" y="82943"/>
                      </a:cubicBezTo>
                      <a:close/>
                    </a:path>
                  </a:pathLst>
                </a:custGeom>
                <a:solidFill>
                  <a:srgbClr val="FF928E"/>
                </a:solidFill>
                <a:ln w="4156"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xmlns="" id="{9EBCAF5B-352D-408D-9F8C-2D831415EC5E}"/>
                    </a:ext>
                  </a:extLst>
                </p:cNvPr>
                <p:cNvSpPr/>
                <p:nvPr/>
              </p:nvSpPr>
              <p:spPr>
                <a:xfrm>
                  <a:off x="5097367" y="1734976"/>
                  <a:ext cx="358843" cy="537972"/>
                </a:xfrm>
                <a:custGeom>
                  <a:avLst/>
                  <a:gdLst>
                    <a:gd name="connsiteX0" fmla="*/ 211958 w 358843"/>
                    <a:gd name="connsiteY0" fmla="*/ 158122 h 537972"/>
                    <a:gd name="connsiteX1" fmla="*/ 153436 w 358843"/>
                    <a:gd name="connsiteY1" fmla="*/ 180 h 537972"/>
                    <a:gd name="connsiteX2" fmla="*/ 23134 w 358843"/>
                    <a:gd name="connsiteY2" fmla="*/ 280278 h 537972"/>
                    <a:gd name="connsiteX3" fmla="*/ 300405 w 358843"/>
                    <a:gd name="connsiteY3" fmla="*/ 537972 h 537972"/>
                    <a:gd name="connsiteX4" fmla="*/ 358843 w 358843"/>
                    <a:gd name="connsiteY4" fmla="*/ 405550 h 537972"/>
                    <a:gd name="connsiteX5" fmla="*/ 211958 w 358843"/>
                    <a:gd name="connsiteY5" fmla="*/ 158122 h 53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843" h="537972">
                      <a:moveTo>
                        <a:pt x="211958" y="158122"/>
                      </a:moveTo>
                      <a:cubicBezTo>
                        <a:pt x="211958" y="158122"/>
                        <a:pt x="216987" y="3381"/>
                        <a:pt x="153436" y="180"/>
                      </a:cubicBezTo>
                      <a:cubicBezTo>
                        <a:pt x="74465" y="-3685"/>
                        <a:pt x="-52387" y="53506"/>
                        <a:pt x="23134" y="280278"/>
                      </a:cubicBezTo>
                      <a:cubicBezTo>
                        <a:pt x="64698" y="405550"/>
                        <a:pt x="127750" y="498528"/>
                        <a:pt x="300405" y="537972"/>
                      </a:cubicBezTo>
                      <a:cubicBezTo>
                        <a:pt x="306723" y="489122"/>
                        <a:pt x="327006" y="443137"/>
                        <a:pt x="358843" y="405550"/>
                      </a:cubicBezTo>
                      <a:cubicBezTo>
                        <a:pt x="288518" y="355674"/>
                        <a:pt x="228916" y="278574"/>
                        <a:pt x="211958" y="158122"/>
                      </a:cubicBezTo>
                      <a:close/>
                    </a:path>
                  </a:pathLst>
                </a:custGeom>
                <a:solidFill>
                  <a:schemeClr val="accent6">
                    <a:lumMod val="75000"/>
                  </a:schemeClr>
                </a:solidFill>
                <a:ln w="4156"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xmlns="" id="{0D7113AA-3E48-4C73-B3B6-FC5B1679ABB2}"/>
                    </a:ext>
                  </a:extLst>
                </p:cNvPr>
                <p:cNvSpPr/>
                <p:nvPr/>
              </p:nvSpPr>
              <p:spPr>
                <a:xfrm>
                  <a:off x="5397647" y="2140319"/>
                  <a:ext cx="357946" cy="153436"/>
                </a:xfrm>
                <a:custGeom>
                  <a:avLst/>
                  <a:gdLst>
                    <a:gd name="connsiteX0" fmla="*/ 357946 w 357946"/>
                    <a:gd name="connsiteY0" fmla="*/ 148548 h 153436"/>
                    <a:gd name="connsiteX1" fmla="*/ 357697 w 357946"/>
                    <a:gd name="connsiteY1" fmla="*/ 88530 h 153436"/>
                    <a:gd name="connsiteX2" fmla="*/ 58439 w 357946"/>
                    <a:gd name="connsiteY2" fmla="*/ 0 h 153436"/>
                    <a:gd name="connsiteX3" fmla="*/ 0 w 357946"/>
                    <a:gd name="connsiteY3" fmla="*/ 132671 h 153436"/>
                    <a:gd name="connsiteX4" fmla="*/ 357946 w 357946"/>
                    <a:gd name="connsiteY4" fmla="*/ 148548 h 153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946" h="153436">
                      <a:moveTo>
                        <a:pt x="357946" y="148548"/>
                      </a:moveTo>
                      <a:lnTo>
                        <a:pt x="357697" y="88530"/>
                      </a:lnTo>
                      <a:cubicBezTo>
                        <a:pt x="357697" y="88530"/>
                        <a:pt x="189488" y="92271"/>
                        <a:pt x="58439" y="0"/>
                      </a:cubicBezTo>
                      <a:cubicBezTo>
                        <a:pt x="26559" y="37657"/>
                        <a:pt x="6276" y="83734"/>
                        <a:pt x="0" y="132671"/>
                      </a:cubicBezTo>
                      <a:cubicBezTo>
                        <a:pt x="87450" y="152622"/>
                        <a:pt x="202872" y="158815"/>
                        <a:pt x="357946" y="148548"/>
                      </a:cubicBezTo>
                      <a:close/>
                    </a:path>
                  </a:pathLst>
                </a:custGeom>
                <a:solidFill>
                  <a:srgbClr val="FF928E"/>
                </a:solidFill>
                <a:ln w="4156"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xmlns="" id="{C9B0F7FF-F9FC-4BA2-B64B-49EDC5783731}"/>
                    </a:ext>
                  </a:extLst>
                </p:cNvPr>
                <p:cNvSpPr/>
                <p:nvPr/>
              </p:nvSpPr>
              <p:spPr>
                <a:xfrm>
                  <a:off x="5516636" y="2261289"/>
                  <a:ext cx="584579" cy="48526"/>
                </a:xfrm>
                <a:custGeom>
                  <a:avLst/>
                  <a:gdLst>
                    <a:gd name="connsiteX0" fmla="*/ 23325 w 584579"/>
                    <a:gd name="connsiteY0" fmla="*/ 48527 h 48526"/>
                    <a:gd name="connsiteX1" fmla="*/ 24572 w 584579"/>
                    <a:gd name="connsiteY1" fmla="*/ 48527 h 48526"/>
                    <a:gd name="connsiteX2" fmla="*/ 559579 w 584579"/>
                    <a:gd name="connsiteY2" fmla="*/ 47945 h 48526"/>
                    <a:gd name="connsiteX3" fmla="*/ 584559 w 584579"/>
                    <a:gd name="connsiteY3" fmla="*/ 24981 h 48526"/>
                    <a:gd name="connsiteX4" fmla="*/ 561574 w 584579"/>
                    <a:gd name="connsiteY4" fmla="*/ 22 h 48526"/>
                    <a:gd name="connsiteX5" fmla="*/ 559579 w 584579"/>
                    <a:gd name="connsiteY5" fmla="*/ 22 h 48526"/>
                    <a:gd name="connsiteX6" fmla="*/ 24572 w 584579"/>
                    <a:gd name="connsiteY6" fmla="*/ 604 h 48526"/>
                    <a:gd name="connsiteX7" fmla="*/ 8 w 584579"/>
                    <a:gd name="connsiteY7" fmla="*/ 23942 h 48526"/>
                    <a:gd name="connsiteX8" fmla="*/ 23366 w 584579"/>
                    <a:gd name="connsiteY8" fmla="*/ 48485 h 4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4579" h="48526">
                      <a:moveTo>
                        <a:pt x="23325" y="48527"/>
                      </a:moveTo>
                      <a:lnTo>
                        <a:pt x="24572" y="48527"/>
                      </a:lnTo>
                      <a:lnTo>
                        <a:pt x="559579" y="47945"/>
                      </a:lnTo>
                      <a:cubicBezTo>
                        <a:pt x="572796" y="48498"/>
                        <a:pt x="583977" y="38215"/>
                        <a:pt x="584559" y="24981"/>
                      </a:cubicBezTo>
                      <a:cubicBezTo>
                        <a:pt x="585099" y="11747"/>
                        <a:pt x="574791" y="575"/>
                        <a:pt x="561574" y="22"/>
                      </a:cubicBezTo>
                      <a:cubicBezTo>
                        <a:pt x="560909" y="-7"/>
                        <a:pt x="560244" y="-7"/>
                        <a:pt x="559579" y="22"/>
                      </a:cubicBezTo>
                      <a:lnTo>
                        <a:pt x="24572" y="604"/>
                      </a:lnTo>
                      <a:cubicBezTo>
                        <a:pt x="11354" y="271"/>
                        <a:pt x="382" y="10720"/>
                        <a:pt x="8" y="23942"/>
                      </a:cubicBezTo>
                      <a:cubicBezTo>
                        <a:pt x="-325" y="37163"/>
                        <a:pt x="10149" y="48153"/>
                        <a:pt x="23366" y="48485"/>
                      </a:cubicBezTo>
                      <a:close/>
                    </a:path>
                  </a:pathLst>
                </a:custGeom>
                <a:solidFill>
                  <a:schemeClr val="tx1">
                    <a:lumMod val="75000"/>
                    <a:lumOff val="25000"/>
                  </a:schemeClr>
                </a:solidFill>
                <a:ln w="4156"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xmlns="" id="{90743CF3-9780-4292-88E4-D1C95A6EAAF2}"/>
                    </a:ext>
                  </a:extLst>
                </p:cNvPr>
                <p:cNvSpPr/>
                <p:nvPr/>
              </p:nvSpPr>
              <p:spPr>
                <a:xfrm>
                  <a:off x="5828828" y="1824061"/>
                  <a:ext cx="763926" cy="485463"/>
                </a:xfrm>
                <a:custGeom>
                  <a:avLst/>
                  <a:gdLst>
                    <a:gd name="connsiteX0" fmla="*/ 728361 w 763926"/>
                    <a:gd name="connsiteY0" fmla="*/ 0 h 485463"/>
                    <a:gd name="connsiteX1" fmla="*/ 282799 w 763926"/>
                    <a:gd name="connsiteY1" fmla="*/ 0 h 485463"/>
                    <a:gd name="connsiteX2" fmla="*/ 205990 w 763926"/>
                    <a:gd name="connsiteY2" fmla="*/ 48671 h 485463"/>
                    <a:gd name="connsiteX3" fmla="*/ 0 w 763926"/>
                    <a:gd name="connsiteY3" fmla="*/ 485463 h 485463"/>
                    <a:gd name="connsiteX4" fmla="*/ 553711 w 763926"/>
                    <a:gd name="connsiteY4" fmla="*/ 485463 h 485463"/>
                    <a:gd name="connsiteX5" fmla="*/ 601717 w 763926"/>
                    <a:gd name="connsiteY5" fmla="*/ 452836 h 485463"/>
                    <a:gd name="connsiteX6" fmla="*/ 761446 w 763926"/>
                    <a:gd name="connsiteY6" fmla="*/ 48630 h 485463"/>
                    <a:gd name="connsiteX7" fmla="*/ 741412 w 763926"/>
                    <a:gd name="connsiteY7" fmla="*/ 2481 h 485463"/>
                    <a:gd name="connsiteX8" fmla="*/ 728361 w 763926"/>
                    <a:gd name="connsiteY8" fmla="*/ 0 h 48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926" h="485463">
                      <a:moveTo>
                        <a:pt x="728361" y="0"/>
                      </a:moveTo>
                      <a:lnTo>
                        <a:pt x="282799" y="0"/>
                      </a:lnTo>
                      <a:cubicBezTo>
                        <a:pt x="249922" y="-8"/>
                        <a:pt x="219997" y="18949"/>
                        <a:pt x="205990" y="48671"/>
                      </a:cubicBezTo>
                      <a:lnTo>
                        <a:pt x="0" y="485463"/>
                      </a:lnTo>
                      <a:lnTo>
                        <a:pt x="553711" y="485463"/>
                      </a:lnTo>
                      <a:cubicBezTo>
                        <a:pt x="574909" y="485476"/>
                        <a:pt x="593944" y="472537"/>
                        <a:pt x="601717" y="452836"/>
                      </a:cubicBezTo>
                      <a:lnTo>
                        <a:pt x="761446" y="48630"/>
                      </a:lnTo>
                      <a:cubicBezTo>
                        <a:pt x="768637" y="30350"/>
                        <a:pt x="759659" y="9689"/>
                        <a:pt x="741412" y="2481"/>
                      </a:cubicBezTo>
                      <a:cubicBezTo>
                        <a:pt x="737256" y="844"/>
                        <a:pt x="732809" y="0"/>
                        <a:pt x="728361" y="0"/>
                      </a:cubicBezTo>
                      <a:close/>
                    </a:path>
                  </a:pathLst>
                </a:custGeom>
                <a:solidFill>
                  <a:schemeClr val="tx1">
                    <a:lumMod val="75000"/>
                    <a:lumOff val="25000"/>
                  </a:schemeClr>
                </a:solidFill>
                <a:ln w="4156"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xmlns="" id="{74DAC2A2-A02E-44DE-9DB3-7BD7733E228C}"/>
                    </a:ext>
                  </a:extLst>
                </p:cNvPr>
                <p:cNvSpPr/>
                <p:nvPr/>
              </p:nvSpPr>
              <p:spPr>
                <a:xfrm>
                  <a:off x="6238980" y="2003381"/>
                  <a:ext cx="75466" cy="110779"/>
                </a:xfrm>
                <a:custGeom>
                  <a:avLst/>
                  <a:gdLst>
                    <a:gd name="connsiteX0" fmla="*/ 4320 w 75466"/>
                    <a:gd name="connsiteY0" fmla="*/ 44625 h 110779"/>
                    <a:gd name="connsiteX1" fmla="*/ 20240 w 75466"/>
                    <a:gd name="connsiteY1" fmla="*/ 109714 h 110779"/>
                    <a:gd name="connsiteX2" fmla="*/ 71155 w 75466"/>
                    <a:gd name="connsiteY2" fmla="*/ 66114 h 110779"/>
                    <a:gd name="connsiteX3" fmla="*/ 55195 w 75466"/>
                    <a:gd name="connsiteY3" fmla="*/ 1067 h 110779"/>
                    <a:gd name="connsiteX4" fmla="*/ 4320 w 75466"/>
                    <a:gd name="connsiteY4" fmla="*/ 44625 h 110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66" h="110779">
                      <a:moveTo>
                        <a:pt x="4320" y="44625"/>
                      </a:moveTo>
                      <a:cubicBezTo>
                        <a:pt x="-5364" y="74634"/>
                        <a:pt x="1785" y="103770"/>
                        <a:pt x="20240" y="109714"/>
                      </a:cubicBezTo>
                      <a:cubicBezTo>
                        <a:pt x="38694" y="115658"/>
                        <a:pt x="61470" y="96123"/>
                        <a:pt x="71155" y="66114"/>
                      </a:cubicBezTo>
                      <a:cubicBezTo>
                        <a:pt x="80839" y="36105"/>
                        <a:pt x="73649" y="7010"/>
                        <a:pt x="55195" y="1067"/>
                      </a:cubicBezTo>
                      <a:cubicBezTo>
                        <a:pt x="36740" y="-4877"/>
                        <a:pt x="13963" y="14616"/>
                        <a:pt x="4320" y="44625"/>
                      </a:cubicBezTo>
                      <a:close/>
                    </a:path>
                  </a:pathLst>
                </a:custGeom>
                <a:solidFill>
                  <a:schemeClr val="bg1"/>
                </a:solidFill>
                <a:ln w="4156"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xmlns="" id="{ED0D39CB-03E7-4032-B7D4-4A5B33EBFF37}"/>
                    </a:ext>
                  </a:extLst>
                </p:cNvPr>
                <p:cNvSpPr/>
                <p:nvPr/>
              </p:nvSpPr>
              <p:spPr>
                <a:xfrm>
                  <a:off x="2939204" y="5544852"/>
                  <a:ext cx="20109" cy="30327"/>
                </a:xfrm>
                <a:custGeom>
                  <a:avLst/>
                  <a:gdLst>
                    <a:gd name="connsiteX0" fmla="*/ 15956 w 20109"/>
                    <a:gd name="connsiteY0" fmla="*/ 30327 h 30327"/>
                    <a:gd name="connsiteX1" fmla="*/ 12298 w 20109"/>
                    <a:gd name="connsiteY1" fmla="*/ 28124 h 30327"/>
                    <a:gd name="connsiteX2" fmla="*/ 494 w 20109"/>
                    <a:gd name="connsiteY2" fmla="*/ 6137 h 30327"/>
                    <a:gd name="connsiteX3" fmla="*/ 2190 w 20109"/>
                    <a:gd name="connsiteY3" fmla="*/ 526 h 30327"/>
                    <a:gd name="connsiteX4" fmla="*/ 2240 w 20109"/>
                    <a:gd name="connsiteY4" fmla="*/ 485 h 30327"/>
                    <a:gd name="connsiteX5" fmla="*/ 7851 w 20109"/>
                    <a:gd name="connsiteY5" fmla="*/ 2230 h 30327"/>
                    <a:gd name="connsiteX6" fmla="*/ 19614 w 20109"/>
                    <a:gd name="connsiteY6" fmla="*/ 24176 h 30327"/>
                    <a:gd name="connsiteX7" fmla="*/ 17951 w 20109"/>
                    <a:gd name="connsiteY7" fmla="*/ 29787 h 30327"/>
                    <a:gd name="connsiteX8" fmla="*/ 15956 w 20109"/>
                    <a:gd name="connsiteY8" fmla="*/ 30327 h 3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 h="30327">
                      <a:moveTo>
                        <a:pt x="15956" y="30327"/>
                      </a:moveTo>
                      <a:cubicBezTo>
                        <a:pt x="14422" y="30327"/>
                        <a:pt x="13017" y="29496"/>
                        <a:pt x="12298" y="28124"/>
                      </a:cubicBezTo>
                      <a:cubicBezTo>
                        <a:pt x="8142" y="20768"/>
                        <a:pt x="4360" y="13411"/>
                        <a:pt x="494" y="6137"/>
                      </a:cubicBezTo>
                      <a:cubicBezTo>
                        <a:pt x="-591" y="4101"/>
                        <a:pt x="170" y="1606"/>
                        <a:pt x="2190" y="526"/>
                      </a:cubicBezTo>
                      <a:cubicBezTo>
                        <a:pt x="2207" y="485"/>
                        <a:pt x="2223" y="485"/>
                        <a:pt x="2240" y="485"/>
                      </a:cubicBezTo>
                      <a:cubicBezTo>
                        <a:pt x="4272" y="-596"/>
                        <a:pt x="6783" y="193"/>
                        <a:pt x="7851" y="2230"/>
                      </a:cubicBezTo>
                      <a:cubicBezTo>
                        <a:pt x="11704" y="9504"/>
                        <a:pt x="15623" y="16819"/>
                        <a:pt x="19614" y="24176"/>
                      </a:cubicBezTo>
                      <a:cubicBezTo>
                        <a:pt x="20694" y="26171"/>
                        <a:pt x="19950" y="28706"/>
                        <a:pt x="17951" y="29787"/>
                      </a:cubicBezTo>
                      <a:cubicBezTo>
                        <a:pt x="17340" y="30119"/>
                        <a:pt x="16654" y="30327"/>
                        <a:pt x="15956" y="30327"/>
                      </a:cubicBezTo>
                      <a:close/>
                    </a:path>
                  </a:pathLst>
                </a:custGeom>
                <a:solidFill>
                  <a:srgbClr val="7D97F4"/>
                </a:solidFill>
                <a:ln w="4156"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xmlns="" id="{4C884DD2-043C-490B-893F-9875DB572833}"/>
                    </a:ext>
                  </a:extLst>
                </p:cNvPr>
                <p:cNvSpPr/>
                <p:nvPr/>
              </p:nvSpPr>
              <p:spPr>
                <a:xfrm>
                  <a:off x="9633523" y="6222491"/>
                  <a:ext cx="193048" cy="153702"/>
                </a:xfrm>
                <a:custGeom>
                  <a:avLst/>
                  <a:gdLst>
                    <a:gd name="connsiteX0" fmla="*/ 166171 w 193048"/>
                    <a:gd name="connsiteY0" fmla="*/ 8770 h 153702"/>
                    <a:gd name="connsiteX1" fmla="*/ 193021 w 193048"/>
                    <a:gd name="connsiteY1" fmla="*/ 137368 h 153702"/>
                    <a:gd name="connsiteX2" fmla="*/ 178557 w 193048"/>
                    <a:gd name="connsiteY2" fmla="*/ 153661 h 153702"/>
                    <a:gd name="connsiteX3" fmla="*/ 177685 w 193048"/>
                    <a:gd name="connsiteY3" fmla="*/ 153702 h 153702"/>
                    <a:gd name="connsiteX4" fmla="*/ 9933 w 193048"/>
                    <a:gd name="connsiteY4" fmla="*/ 153702 h 153702"/>
                    <a:gd name="connsiteX5" fmla="*/ 0 w 193048"/>
                    <a:gd name="connsiteY5" fmla="*/ 143852 h 153702"/>
                    <a:gd name="connsiteX6" fmla="*/ 498 w 193048"/>
                    <a:gd name="connsiteY6" fmla="*/ 140693 h 153702"/>
                    <a:gd name="connsiteX7" fmla="*/ 106486 w 193048"/>
                    <a:gd name="connsiteY7" fmla="*/ 0 h 1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3048" h="153702">
                      <a:moveTo>
                        <a:pt x="166171" y="8770"/>
                      </a:moveTo>
                      <a:cubicBezTo>
                        <a:pt x="166171" y="8770"/>
                        <a:pt x="187618" y="42603"/>
                        <a:pt x="193021" y="137368"/>
                      </a:cubicBezTo>
                      <a:cubicBezTo>
                        <a:pt x="193520" y="145888"/>
                        <a:pt x="187036" y="153162"/>
                        <a:pt x="178557" y="153661"/>
                      </a:cubicBezTo>
                      <a:cubicBezTo>
                        <a:pt x="178266" y="153702"/>
                        <a:pt x="177975" y="153702"/>
                        <a:pt x="177685" y="153702"/>
                      </a:cubicBezTo>
                      <a:lnTo>
                        <a:pt x="9933" y="153702"/>
                      </a:lnTo>
                      <a:cubicBezTo>
                        <a:pt x="4488" y="153744"/>
                        <a:pt x="0" y="149338"/>
                        <a:pt x="0" y="143852"/>
                      </a:cubicBezTo>
                      <a:cubicBezTo>
                        <a:pt x="0" y="142771"/>
                        <a:pt x="165" y="141732"/>
                        <a:pt x="498" y="140693"/>
                      </a:cubicBezTo>
                      <a:cubicBezTo>
                        <a:pt x="10349" y="111598"/>
                        <a:pt x="40067" y="40566"/>
                        <a:pt x="106486" y="0"/>
                      </a:cubicBezTo>
                      <a:close/>
                    </a:path>
                  </a:pathLst>
                </a:custGeom>
                <a:solidFill>
                  <a:schemeClr val="accent4">
                    <a:lumMod val="75000"/>
                  </a:schemeClr>
                </a:solidFill>
                <a:ln w="4156"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xmlns="" id="{2A7A7BD6-F01C-4F3D-BC48-9C29ADFF49DB}"/>
                    </a:ext>
                  </a:extLst>
                </p:cNvPr>
                <p:cNvSpPr/>
                <p:nvPr/>
              </p:nvSpPr>
              <p:spPr>
                <a:xfrm>
                  <a:off x="9728619" y="6158234"/>
                  <a:ext cx="78348" cy="102631"/>
                </a:xfrm>
                <a:custGeom>
                  <a:avLst/>
                  <a:gdLst>
                    <a:gd name="connsiteX0" fmla="*/ 78348 w 78348"/>
                    <a:gd name="connsiteY0" fmla="*/ 8811 h 102631"/>
                    <a:gd name="connsiteX1" fmla="*/ 68872 w 78348"/>
                    <a:gd name="connsiteY1" fmla="*/ 88448 h 102631"/>
                    <a:gd name="connsiteX2" fmla="*/ 55779 w 78348"/>
                    <a:gd name="connsiteY2" fmla="*/ 101623 h 102631"/>
                    <a:gd name="connsiteX3" fmla="*/ 20284 w 78348"/>
                    <a:gd name="connsiteY3" fmla="*/ 101291 h 102631"/>
                    <a:gd name="connsiteX4" fmla="*/ 1 w 78348"/>
                    <a:gd name="connsiteY4" fmla="*/ 76893 h 102631"/>
                    <a:gd name="connsiteX5" fmla="*/ 1 w 78348"/>
                    <a:gd name="connsiteY5" fmla="*/ 0 h 102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48" h="102631">
                      <a:moveTo>
                        <a:pt x="78348" y="8811"/>
                      </a:moveTo>
                      <a:lnTo>
                        <a:pt x="68872" y="88448"/>
                      </a:lnTo>
                      <a:cubicBezTo>
                        <a:pt x="68082" y="95347"/>
                        <a:pt x="62679" y="100792"/>
                        <a:pt x="55779" y="101623"/>
                      </a:cubicBezTo>
                      <a:cubicBezTo>
                        <a:pt x="43975" y="103078"/>
                        <a:pt x="32046" y="102953"/>
                        <a:pt x="20284" y="101291"/>
                      </a:cubicBezTo>
                      <a:cubicBezTo>
                        <a:pt x="8480" y="99171"/>
                        <a:pt x="-83" y="88863"/>
                        <a:pt x="1" y="76893"/>
                      </a:cubicBezTo>
                      <a:lnTo>
                        <a:pt x="1" y="0"/>
                      </a:lnTo>
                      <a:close/>
                    </a:path>
                  </a:pathLst>
                </a:custGeom>
                <a:solidFill>
                  <a:srgbClr val="FF928E"/>
                </a:solidFill>
                <a:ln w="4156"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xmlns="" id="{D9715F81-0FA0-411B-8C24-AF41660304ED}"/>
                    </a:ext>
                  </a:extLst>
                </p:cNvPr>
                <p:cNvSpPr/>
                <p:nvPr/>
              </p:nvSpPr>
              <p:spPr>
                <a:xfrm>
                  <a:off x="9112605" y="6222491"/>
                  <a:ext cx="303084" cy="147593"/>
                </a:xfrm>
                <a:custGeom>
                  <a:avLst/>
                  <a:gdLst>
                    <a:gd name="connsiteX0" fmla="*/ 271660 w 303084"/>
                    <a:gd name="connsiteY0" fmla="*/ 0 h 147593"/>
                    <a:gd name="connsiteX1" fmla="*/ 303082 w 303084"/>
                    <a:gd name="connsiteY1" fmla="*/ 118498 h 147593"/>
                    <a:gd name="connsiteX2" fmla="*/ 273239 w 303084"/>
                    <a:gd name="connsiteY2" fmla="*/ 147593 h 147593"/>
                    <a:gd name="connsiteX3" fmla="*/ 12469 w 303084"/>
                    <a:gd name="connsiteY3" fmla="*/ 147593 h 147593"/>
                    <a:gd name="connsiteX4" fmla="*/ 0 w 303084"/>
                    <a:gd name="connsiteY4" fmla="*/ 135123 h 147593"/>
                    <a:gd name="connsiteX5" fmla="*/ 5320 w 303084"/>
                    <a:gd name="connsiteY5" fmla="*/ 124899 h 147593"/>
                    <a:gd name="connsiteX6" fmla="*/ 221784 w 303084"/>
                    <a:gd name="connsiteY6" fmla="*/ 208 h 14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084" h="147593">
                      <a:moveTo>
                        <a:pt x="271660" y="0"/>
                      </a:moveTo>
                      <a:cubicBezTo>
                        <a:pt x="292442" y="35994"/>
                        <a:pt x="303290" y="76893"/>
                        <a:pt x="303082" y="118498"/>
                      </a:cubicBezTo>
                      <a:cubicBezTo>
                        <a:pt x="302791" y="134749"/>
                        <a:pt x="289491" y="147717"/>
                        <a:pt x="273239" y="147593"/>
                      </a:cubicBezTo>
                      <a:lnTo>
                        <a:pt x="12469" y="147593"/>
                      </a:lnTo>
                      <a:cubicBezTo>
                        <a:pt x="5569" y="147593"/>
                        <a:pt x="0" y="142023"/>
                        <a:pt x="0" y="135123"/>
                      </a:cubicBezTo>
                      <a:cubicBezTo>
                        <a:pt x="0" y="131050"/>
                        <a:pt x="1995" y="127226"/>
                        <a:pt x="5320" y="124899"/>
                      </a:cubicBezTo>
                      <a:cubicBezTo>
                        <a:pt x="54656" y="90235"/>
                        <a:pt x="151624" y="25520"/>
                        <a:pt x="221784" y="208"/>
                      </a:cubicBezTo>
                      <a:close/>
                    </a:path>
                  </a:pathLst>
                </a:custGeom>
                <a:solidFill>
                  <a:schemeClr val="accent4">
                    <a:lumMod val="75000"/>
                  </a:schemeClr>
                </a:solidFill>
                <a:ln w="4156"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xmlns="" id="{2530EF61-F1A1-4EC6-89F7-0C3728B2505B}"/>
                    </a:ext>
                  </a:extLst>
                </p:cNvPr>
                <p:cNvSpPr/>
                <p:nvPr/>
              </p:nvSpPr>
              <p:spPr>
                <a:xfrm>
                  <a:off x="9333177" y="6098299"/>
                  <a:ext cx="77938" cy="152911"/>
                </a:xfrm>
                <a:custGeom>
                  <a:avLst/>
                  <a:gdLst>
                    <a:gd name="connsiteX0" fmla="*/ 77938 w 77938"/>
                    <a:gd name="connsiteY0" fmla="*/ 38197 h 152911"/>
                    <a:gd name="connsiteX1" fmla="*/ 57655 w 77938"/>
                    <a:gd name="connsiteY1" fmla="*/ 136536 h 152911"/>
                    <a:gd name="connsiteX2" fmla="*/ 33923 w 77938"/>
                    <a:gd name="connsiteY2" fmla="*/ 152539 h 152911"/>
                    <a:gd name="connsiteX3" fmla="*/ 33673 w 77938"/>
                    <a:gd name="connsiteY3" fmla="*/ 152497 h 152911"/>
                    <a:gd name="connsiteX4" fmla="*/ 10771 w 77938"/>
                    <a:gd name="connsiteY4" fmla="*/ 142896 h 152911"/>
                    <a:gd name="connsiteX5" fmla="*/ 381 w 77938"/>
                    <a:gd name="connsiteY5" fmla="*/ 119122 h 152911"/>
                    <a:gd name="connsiteX6" fmla="*/ 21162 w 77938"/>
                    <a:gd name="connsiteY6" fmla="*/ 0 h 15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938" h="152911">
                      <a:moveTo>
                        <a:pt x="77938" y="38197"/>
                      </a:moveTo>
                      <a:lnTo>
                        <a:pt x="57655" y="136536"/>
                      </a:lnTo>
                      <a:cubicBezTo>
                        <a:pt x="55536" y="147509"/>
                        <a:pt x="44896" y="154659"/>
                        <a:pt x="33923" y="152539"/>
                      </a:cubicBezTo>
                      <a:cubicBezTo>
                        <a:pt x="33839" y="152539"/>
                        <a:pt x="33756" y="152497"/>
                        <a:pt x="33673" y="152497"/>
                      </a:cubicBezTo>
                      <a:cubicBezTo>
                        <a:pt x="25568" y="150627"/>
                        <a:pt x="17796" y="147343"/>
                        <a:pt x="10771" y="142896"/>
                      </a:cubicBezTo>
                      <a:cubicBezTo>
                        <a:pt x="2792" y="137825"/>
                        <a:pt x="-1323" y="128432"/>
                        <a:pt x="381" y="119122"/>
                      </a:cubicBezTo>
                      <a:lnTo>
                        <a:pt x="21162" y="0"/>
                      </a:lnTo>
                      <a:close/>
                    </a:path>
                  </a:pathLst>
                </a:custGeom>
                <a:solidFill>
                  <a:srgbClr val="FF928E"/>
                </a:solidFill>
                <a:ln w="4156"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xmlns="" id="{6458C813-3981-49DC-8CEB-A28862F007B7}"/>
                    </a:ext>
                  </a:extLst>
                </p:cNvPr>
                <p:cNvSpPr/>
                <p:nvPr/>
              </p:nvSpPr>
              <p:spPr>
                <a:xfrm>
                  <a:off x="9324538" y="4769136"/>
                  <a:ext cx="531042" cy="1428872"/>
                </a:xfrm>
                <a:custGeom>
                  <a:avLst/>
                  <a:gdLst>
                    <a:gd name="connsiteX0" fmla="*/ 445229 w 531042"/>
                    <a:gd name="connsiteY0" fmla="*/ 0 h 1428872"/>
                    <a:gd name="connsiteX1" fmla="*/ 528897 w 531042"/>
                    <a:gd name="connsiteY1" fmla="*/ 136786 h 1428872"/>
                    <a:gd name="connsiteX2" fmla="*/ 491490 w 531042"/>
                    <a:gd name="connsiteY2" fmla="*/ 1425757 h 1428872"/>
                    <a:gd name="connsiteX3" fmla="*/ 384755 w 531042"/>
                    <a:gd name="connsiteY3" fmla="*/ 1415449 h 1428872"/>
                    <a:gd name="connsiteX4" fmla="*/ 308943 w 531042"/>
                    <a:gd name="connsiteY4" fmla="*/ 445354 h 1428872"/>
                    <a:gd name="connsiteX5" fmla="*/ 89736 w 531042"/>
                    <a:gd name="connsiteY5" fmla="*/ 1409132 h 1428872"/>
                    <a:gd name="connsiteX6" fmla="*/ 0 w 531042"/>
                    <a:gd name="connsiteY6" fmla="*/ 1404477 h 1428872"/>
                    <a:gd name="connsiteX7" fmla="*/ 101498 w 531042"/>
                    <a:gd name="connsiteY7" fmla="*/ 158191 h 142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042" h="1428872">
                      <a:moveTo>
                        <a:pt x="445229" y="0"/>
                      </a:moveTo>
                      <a:cubicBezTo>
                        <a:pt x="445229" y="0"/>
                        <a:pt x="515887" y="62096"/>
                        <a:pt x="528897" y="136786"/>
                      </a:cubicBezTo>
                      <a:cubicBezTo>
                        <a:pt x="541906" y="211476"/>
                        <a:pt x="491490" y="1425757"/>
                        <a:pt x="491490" y="1425757"/>
                      </a:cubicBezTo>
                      <a:cubicBezTo>
                        <a:pt x="491490" y="1425757"/>
                        <a:pt x="421040" y="1437478"/>
                        <a:pt x="384755" y="1415449"/>
                      </a:cubicBezTo>
                      <a:cubicBezTo>
                        <a:pt x="384755" y="1415449"/>
                        <a:pt x="341695" y="627445"/>
                        <a:pt x="308943" y="445354"/>
                      </a:cubicBezTo>
                      <a:cubicBezTo>
                        <a:pt x="308943" y="445354"/>
                        <a:pt x="137326" y="1261622"/>
                        <a:pt x="89736" y="1409132"/>
                      </a:cubicBezTo>
                      <a:cubicBezTo>
                        <a:pt x="89736" y="1409132"/>
                        <a:pt x="21904" y="1417444"/>
                        <a:pt x="0" y="1404477"/>
                      </a:cubicBezTo>
                      <a:cubicBezTo>
                        <a:pt x="0" y="1404477"/>
                        <a:pt x="44972" y="346308"/>
                        <a:pt x="101498" y="158191"/>
                      </a:cubicBezTo>
                      <a:close/>
                    </a:path>
                  </a:pathLst>
                </a:custGeom>
                <a:solidFill>
                  <a:schemeClr val="tx1">
                    <a:lumMod val="85000"/>
                    <a:lumOff val="15000"/>
                  </a:schemeClr>
                </a:solidFill>
                <a:ln w="4156"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xmlns="" id="{49893CC1-FE86-4DDF-A1AB-664F2BA31181}"/>
                    </a:ext>
                  </a:extLst>
                </p:cNvPr>
                <p:cNvSpPr/>
                <p:nvPr/>
              </p:nvSpPr>
              <p:spPr>
                <a:xfrm>
                  <a:off x="8806239" y="4037865"/>
                  <a:ext cx="642574" cy="291360"/>
                </a:xfrm>
                <a:custGeom>
                  <a:avLst/>
                  <a:gdLst>
                    <a:gd name="connsiteX0" fmla="*/ 268502 w 642574"/>
                    <a:gd name="connsiteY0" fmla="*/ 29676 h 291360"/>
                    <a:gd name="connsiteX1" fmla="*/ 642574 w 642574"/>
                    <a:gd name="connsiteY1" fmla="*/ 66419 h 291360"/>
                    <a:gd name="connsiteX2" fmla="*/ 500052 w 642574"/>
                    <a:gd name="connsiteY2" fmla="*/ 291361 h 291360"/>
                    <a:gd name="connsiteX3" fmla="*/ 0 w 642574"/>
                    <a:gd name="connsiteY3" fmla="*/ 124691 h 291360"/>
                    <a:gd name="connsiteX4" fmla="*/ 83585 w 642574"/>
                    <a:gd name="connsiteY4" fmla="*/ 0 h 291360"/>
                    <a:gd name="connsiteX5" fmla="*/ 268502 w 642574"/>
                    <a:gd name="connsiteY5" fmla="*/ 29676 h 29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574" h="291360">
                      <a:moveTo>
                        <a:pt x="268502" y="29676"/>
                      </a:moveTo>
                      <a:cubicBezTo>
                        <a:pt x="564975" y="5029"/>
                        <a:pt x="642574" y="66419"/>
                        <a:pt x="642574" y="66419"/>
                      </a:cubicBezTo>
                      <a:lnTo>
                        <a:pt x="500052" y="291361"/>
                      </a:lnTo>
                      <a:cubicBezTo>
                        <a:pt x="500052" y="291361"/>
                        <a:pt x="208733" y="285584"/>
                        <a:pt x="0" y="124691"/>
                      </a:cubicBezTo>
                      <a:cubicBezTo>
                        <a:pt x="33874" y="87483"/>
                        <a:pt x="62013" y="45462"/>
                        <a:pt x="83585" y="0"/>
                      </a:cubicBezTo>
                      <a:cubicBezTo>
                        <a:pt x="141940" y="24656"/>
                        <a:pt x="205366" y="34839"/>
                        <a:pt x="268502" y="29676"/>
                      </a:cubicBezTo>
                      <a:close/>
                    </a:path>
                  </a:pathLst>
                </a:custGeom>
                <a:solidFill>
                  <a:srgbClr val="FE7062"/>
                </a:solidFill>
                <a:ln w="4156"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xmlns="" id="{6FD91BD6-EF68-4458-971F-B6F84DEEEA2E}"/>
                    </a:ext>
                  </a:extLst>
                </p:cNvPr>
                <p:cNvSpPr/>
                <p:nvPr/>
              </p:nvSpPr>
              <p:spPr>
                <a:xfrm>
                  <a:off x="8600223" y="3623558"/>
                  <a:ext cx="289601" cy="538748"/>
                </a:xfrm>
                <a:custGeom>
                  <a:avLst/>
                  <a:gdLst>
                    <a:gd name="connsiteX0" fmla="*/ 10210 w 289601"/>
                    <a:gd name="connsiteY0" fmla="*/ 8771 h 538748"/>
                    <a:gd name="connsiteX1" fmla="*/ 19562 w 289601"/>
                    <a:gd name="connsiteY1" fmla="*/ 5 h 538748"/>
                    <a:gd name="connsiteX2" fmla="*/ 27501 w 289601"/>
                    <a:gd name="connsiteY2" fmla="*/ 5279 h 538748"/>
                    <a:gd name="connsiteX3" fmla="*/ 65324 w 289601"/>
                    <a:gd name="connsiteY3" fmla="*/ 85996 h 538748"/>
                    <a:gd name="connsiteX4" fmla="*/ 72057 w 289601"/>
                    <a:gd name="connsiteY4" fmla="*/ 135872 h 538748"/>
                    <a:gd name="connsiteX5" fmla="*/ 58799 w 289601"/>
                    <a:gd name="connsiteY5" fmla="*/ 182881 h 538748"/>
                    <a:gd name="connsiteX6" fmla="*/ 75424 w 289601"/>
                    <a:gd name="connsiteY6" fmla="*/ 247429 h 538748"/>
                    <a:gd name="connsiteX7" fmla="*/ 289602 w 289601"/>
                    <a:gd name="connsiteY7" fmla="*/ 414058 h 538748"/>
                    <a:gd name="connsiteX8" fmla="*/ 206017 w 289601"/>
                    <a:gd name="connsiteY8" fmla="*/ 538749 h 538748"/>
                    <a:gd name="connsiteX9" fmla="*/ 28041 w 289601"/>
                    <a:gd name="connsiteY9" fmla="*/ 291611 h 538748"/>
                    <a:gd name="connsiteX10" fmla="*/ 27 w 289601"/>
                    <a:gd name="connsiteY10" fmla="*/ 252167 h 53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9601" h="538748">
                      <a:moveTo>
                        <a:pt x="10210" y="8771"/>
                      </a:moveTo>
                      <a:cubicBezTo>
                        <a:pt x="10377" y="3771"/>
                        <a:pt x="14575" y="-157"/>
                        <a:pt x="19562" y="5"/>
                      </a:cubicBezTo>
                      <a:cubicBezTo>
                        <a:pt x="22971" y="113"/>
                        <a:pt x="26088" y="2158"/>
                        <a:pt x="27501" y="5279"/>
                      </a:cubicBezTo>
                      <a:lnTo>
                        <a:pt x="65324" y="85996"/>
                      </a:lnTo>
                      <a:cubicBezTo>
                        <a:pt x="72597" y="101545"/>
                        <a:pt x="74967" y="118948"/>
                        <a:pt x="72057" y="135872"/>
                      </a:cubicBezTo>
                      <a:lnTo>
                        <a:pt x="58799" y="182881"/>
                      </a:lnTo>
                      <a:cubicBezTo>
                        <a:pt x="54808" y="205786"/>
                        <a:pt x="60877" y="229299"/>
                        <a:pt x="75424" y="247429"/>
                      </a:cubicBezTo>
                      <a:cubicBezTo>
                        <a:pt x="110171" y="290905"/>
                        <a:pt x="184196" y="370250"/>
                        <a:pt x="289602" y="414058"/>
                      </a:cubicBezTo>
                      <a:cubicBezTo>
                        <a:pt x="268030" y="459520"/>
                        <a:pt x="239891" y="501541"/>
                        <a:pt x="206017" y="538749"/>
                      </a:cubicBezTo>
                      <a:cubicBezTo>
                        <a:pt x="129415" y="479728"/>
                        <a:pt x="63911" y="399801"/>
                        <a:pt x="28041" y="291611"/>
                      </a:cubicBezTo>
                      <a:cubicBezTo>
                        <a:pt x="10834" y="286333"/>
                        <a:pt x="-638" y="270144"/>
                        <a:pt x="27" y="252167"/>
                      </a:cubicBezTo>
                      <a:close/>
                    </a:path>
                  </a:pathLst>
                </a:custGeom>
                <a:solidFill>
                  <a:srgbClr val="FF928E"/>
                </a:solidFill>
                <a:ln w="4156"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xmlns="" id="{F442F9F1-654B-4456-9A04-AE9BCE566728}"/>
                    </a:ext>
                  </a:extLst>
                </p:cNvPr>
                <p:cNvSpPr/>
                <p:nvPr/>
              </p:nvSpPr>
              <p:spPr>
                <a:xfrm>
                  <a:off x="8700502" y="4012016"/>
                  <a:ext cx="1097278" cy="935567"/>
                </a:xfrm>
                <a:custGeom>
                  <a:avLst/>
                  <a:gdLst>
                    <a:gd name="connsiteX0" fmla="*/ 276647 w 1097278"/>
                    <a:gd name="connsiteY0" fmla="*/ 185911 h 935567"/>
                    <a:gd name="connsiteX1" fmla="*/ 694944 w 1097278"/>
                    <a:gd name="connsiteY1" fmla="*/ 1743 h 935567"/>
                    <a:gd name="connsiteX2" fmla="*/ 812943 w 1097278"/>
                    <a:gd name="connsiteY2" fmla="*/ 68701 h 935567"/>
                    <a:gd name="connsiteX3" fmla="*/ 1032939 w 1097278"/>
                    <a:gd name="connsiteY3" fmla="*/ 632512 h 935567"/>
                    <a:gd name="connsiteX4" fmla="*/ 1093581 w 1097278"/>
                    <a:gd name="connsiteY4" fmla="*/ 764643 h 935567"/>
                    <a:gd name="connsiteX5" fmla="*/ 1076124 w 1097278"/>
                    <a:gd name="connsiteY5" fmla="*/ 814519 h 935567"/>
                    <a:gd name="connsiteX6" fmla="*/ 734347 w 1097278"/>
                    <a:gd name="connsiteY6" fmla="*/ 934597 h 935567"/>
                    <a:gd name="connsiteX7" fmla="*/ 704296 w 1097278"/>
                    <a:gd name="connsiteY7" fmla="*/ 918096 h 935567"/>
                    <a:gd name="connsiteX8" fmla="*/ 703340 w 1097278"/>
                    <a:gd name="connsiteY8" fmla="*/ 911280 h 935567"/>
                    <a:gd name="connsiteX9" fmla="*/ 692533 w 1097278"/>
                    <a:gd name="connsiteY9" fmla="*/ 872335 h 935567"/>
                    <a:gd name="connsiteX10" fmla="*/ 424988 w 1097278"/>
                    <a:gd name="connsiteY10" fmla="*/ 426440 h 935567"/>
                    <a:gd name="connsiteX11" fmla="*/ 0 w 1097278"/>
                    <a:gd name="connsiteY11" fmla="*/ 587790 h 935567"/>
                    <a:gd name="connsiteX12" fmla="*/ 37117 w 1097278"/>
                    <a:gd name="connsiteY12" fmla="*/ 412558 h 935567"/>
                    <a:gd name="connsiteX13" fmla="*/ 276647 w 1097278"/>
                    <a:gd name="connsiteY13" fmla="*/ 185911 h 93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7278" h="935567">
                      <a:moveTo>
                        <a:pt x="276647" y="185911"/>
                      </a:moveTo>
                      <a:cubicBezTo>
                        <a:pt x="381014" y="73440"/>
                        <a:pt x="579813" y="22649"/>
                        <a:pt x="694944" y="1743"/>
                      </a:cubicBezTo>
                      <a:cubicBezTo>
                        <a:pt x="745319" y="-7493"/>
                        <a:pt x="795029" y="20729"/>
                        <a:pt x="812943" y="68701"/>
                      </a:cubicBezTo>
                      <a:cubicBezTo>
                        <a:pt x="864731" y="207981"/>
                        <a:pt x="1005633" y="570250"/>
                        <a:pt x="1032939" y="632512"/>
                      </a:cubicBezTo>
                      <a:cubicBezTo>
                        <a:pt x="1055342" y="683594"/>
                        <a:pt x="1078659" y="733470"/>
                        <a:pt x="1093581" y="764643"/>
                      </a:cubicBezTo>
                      <a:cubicBezTo>
                        <a:pt x="1102517" y="783222"/>
                        <a:pt x="1094703" y="805542"/>
                        <a:pt x="1076124" y="814519"/>
                      </a:cubicBezTo>
                      <a:cubicBezTo>
                        <a:pt x="979281" y="861195"/>
                        <a:pt x="805005" y="914023"/>
                        <a:pt x="734347" y="934597"/>
                      </a:cubicBezTo>
                      <a:cubicBezTo>
                        <a:pt x="721503" y="938338"/>
                        <a:pt x="708036" y="930939"/>
                        <a:pt x="704296" y="918096"/>
                      </a:cubicBezTo>
                      <a:cubicBezTo>
                        <a:pt x="703673" y="915893"/>
                        <a:pt x="703340" y="913607"/>
                        <a:pt x="703340" y="911280"/>
                      </a:cubicBezTo>
                      <a:cubicBezTo>
                        <a:pt x="703340" y="897563"/>
                        <a:pt x="699599" y="884097"/>
                        <a:pt x="692533" y="872335"/>
                      </a:cubicBezTo>
                      <a:lnTo>
                        <a:pt x="424988" y="426440"/>
                      </a:lnTo>
                      <a:cubicBezTo>
                        <a:pt x="258235" y="611356"/>
                        <a:pt x="112180" y="628273"/>
                        <a:pt x="0" y="587790"/>
                      </a:cubicBezTo>
                      <a:cubicBezTo>
                        <a:pt x="18537" y="530848"/>
                        <a:pt x="30965" y="472118"/>
                        <a:pt x="37117" y="412558"/>
                      </a:cubicBezTo>
                      <a:cubicBezTo>
                        <a:pt x="202872" y="384211"/>
                        <a:pt x="276647" y="185911"/>
                        <a:pt x="276647" y="185911"/>
                      </a:cubicBezTo>
                      <a:close/>
                    </a:path>
                  </a:pathLst>
                </a:custGeom>
                <a:solidFill>
                  <a:schemeClr val="accent4"/>
                </a:solidFill>
                <a:ln w="4156"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xmlns="" id="{9B63494E-7425-4B06-85EC-A3932CDCE6CD}"/>
                    </a:ext>
                  </a:extLst>
                </p:cNvPr>
                <p:cNvSpPr/>
                <p:nvPr/>
              </p:nvSpPr>
              <p:spPr>
                <a:xfrm>
                  <a:off x="8416996" y="4329226"/>
                  <a:ext cx="320455" cy="270828"/>
                </a:xfrm>
                <a:custGeom>
                  <a:avLst/>
                  <a:gdLst>
                    <a:gd name="connsiteX0" fmla="*/ 0 w 320455"/>
                    <a:gd name="connsiteY0" fmla="*/ 31671 h 270828"/>
                    <a:gd name="connsiteX1" fmla="*/ 54033 w 320455"/>
                    <a:gd name="connsiteY1" fmla="*/ 0 h 270828"/>
                    <a:gd name="connsiteX2" fmla="*/ 320456 w 320455"/>
                    <a:gd name="connsiteY2" fmla="*/ 95596 h 270828"/>
                    <a:gd name="connsiteX3" fmla="*/ 283339 w 320455"/>
                    <a:gd name="connsiteY3" fmla="*/ 270829 h 270828"/>
                    <a:gd name="connsiteX4" fmla="*/ 0 w 320455"/>
                    <a:gd name="connsiteY4" fmla="*/ 31671 h 270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55" h="270828">
                      <a:moveTo>
                        <a:pt x="0" y="31671"/>
                      </a:moveTo>
                      <a:lnTo>
                        <a:pt x="54033" y="0"/>
                      </a:lnTo>
                      <a:cubicBezTo>
                        <a:pt x="150876" y="66502"/>
                        <a:pt x="254203" y="106736"/>
                        <a:pt x="320456" y="95596"/>
                      </a:cubicBezTo>
                      <a:cubicBezTo>
                        <a:pt x="314304" y="155157"/>
                        <a:pt x="301877" y="213887"/>
                        <a:pt x="283339" y="270829"/>
                      </a:cubicBezTo>
                      <a:cubicBezTo>
                        <a:pt x="135705" y="217295"/>
                        <a:pt x="0" y="31671"/>
                        <a:pt x="0" y="31671"/>
                      </a:cubicBezTo>
                      <a:close/>
                    </a:path>
                  </a:pathLst>
                </a:custGeom>
                <a:solidFill>
                  <a:srgbClr val="FF928E"/>
                </a:solidFill>
                <a:ln w="4156"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xmlns="" id="{EB97B752-ACAD-4C5E-8E1B-1CB31EEF4EE8}"/>
                    </a:ext>
                  </a:extLst>
                </p:cNvPr>
                <p:cNvSpPr/>
                <p:nvPr/>
              </p:nvSpPr>
              <p:spPr>
                <a:xfrm>
                  <a:off x="8157234" y="4256062"/>
                  <a:ext cx="327552" cy="142561"/>
                </a:xfrm>
                <a:custGeom>
                  <a:avLst/>
                  <a:gdLst>
                    <a:gd name="connsiteX0" fmla="*/ 2400 w 327552"/>
                    <a:gd name="connsiteY0" fmla="*/ 116432 h 142561"/>
                    <a:gd name="connsiteX1" fmla="*/ 136069 w 327552"/>
                    <a:gd name="connsiteY1" fmla="*/ 82308 h 142561"/>
                    <a:gd name="connsiteX2" fmla="*/ 284077 w 327552"/>
                    <a:gd name="connsiteY2" fmla="*/ 1841 h 142561"/>
                    <a:gd name="connsiteX3" fmla="*/ 326596 w 327552"/>
                    <a:gd name="connsiteY3" fmla="*/ 46189 h 142561"/>
                    <a:gd name="connsiteX4" fmla="*/ 327552 w 327552"/>
                    <a:gd name="connsiteY4" fmla="*/ 50886 h 142561"/>
                    <a:gd name="connsiteX5" fmla="*/ 323396 w 327552"/>
                    <a:gd name="connsiteY5" fmla="*/ 78235 h 142561"/>
                    <a:gd name="connsiteX6" fmla="*/ 207309 w 327552"/>
                    <a:gd name="connsiteY6" fmla="*/ 129815 h 142561"/>
                    <a:gd name="connsiteX7" fmla="*/ 128047 w 327552"/>
                    <a:gd name="connsiteY7" fmla="*/ 141328 h 142561"/>
                    <a:gd name="connsiteX8" fmla="*/ 4063 w 327552"/>
                    <a:gd name="connsiteY8" fmla="*/ 124745 h 142561"/>
                    <a:gd name="connsiteX9" fmla="*/ 31 w 327552"/>
                    <a:gd name="connsiteY9" fmla="*/ 119591 h 142561"/>
                    <a:gd name="connsiteX10" fmla="*/ 2442 w 327552"/>
                    <a:gd name="connsiteY10" fmla="*/ 116099 h 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552" h="142561">
                      <a:moveTo>
                        <a:pt x="2400" y="116432"/>
                      </a:moveTo>
                      <a:cubicBezTo>
                        <a:pt x="36108" y="98102"/>
                        <a:pt x="136069" y="82308"/>
                        <a:pt x="136069" y="82308"/>
                      </a:cubicBezTo>
                      <a:cubicBezTo>
                        <a:pt x="136069" y="82308"/>
                        <a:pt x="250992" y="15058"/>
                        <a:pt x="284077" y="1841"/>
                      </a:cubicBezTo>
                      <a:cubicBezTo>
                        <a:pt x="311550" y="-9132"/>
                        <a:pt x="323396" y="31933"/>
                        <a:pt x="326596" y="46189"/>
                      </a:cubicBezTo>
                      <a:cubicBezTo>
                        <a:pt x="327262" y="49099"/>
                        <a:pt x="327552" y="50886"/>
                        <a:pt x="327552" y="50886"/>
                      </a:cubicBezTo>
                      <a:lnTo>
                        <a:pt x="323396" y="78235"/>
                      </a:lnTo>
                      <a:lnTo>
                        <a:pt x="207309" y="129815"/>
                      </a:lnTo>
                      <a:cubicBezTo>
                        <a:pt x="182453" y="140871"/>
                        <a:pt x="155022" y="144820"/>
                        <a:pt x="128047" y="141328"/>
                      </a:cubicBezTo>
                      <a:lnTo>
                        <a:pt x="4063" y="124745"/>
                      </a:lnTo>
                      <a:cubicBezTo>
                        <a:pt x="1527" y="124454"/>
                        <a:pt x="-260" y="122126"/>
                        <a:pt x="31" y="119591"/>
                      </a:cubicBezTo>
                      <a:cubicBezTo>
                        <a:pt x="239" y="118136"/>
                        <a:pt x="1111" y="116806"/>
                        <a:pt x="2442" y="116099"/>
                      </a:cubicBezTo>
                      <a:close/>
                    </a:path>
                  </a:pathLst>
                </a:custGeom>
                <a:solidFill>
                  <a:srgbClr val="FF928E"/>
                </a:solidFill>
                <a:ln w="4156"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xmlns="" id="{492DD9E6-5100-41DA-87DA-5B078FEC195E}"/>
                    </a:ext>
                  </a:extLst>
                </p:cNvPr>
                <p:cNvSpPr/>
                <p:nvPr/>
              </p:nvSpPr>
              <p:spPr>
                <a:xfrm>
                  <a:off x="9097310" y="3807229"/>
                  <a:ext cx="228724" cy="281375"/>
                </a:xfrm>
                <a:custGeom>
                  <a:avLst/>
                  <a:gdLst>
                    <a:gd name="connsiteX0" fmla="*/ 139779 w 228724"/>
                    <a:gd name="connsiteY0" fmla="*/ 0 h 281375"/>
                    <a:gd name="connsiteX1" fmla="*/ 228725 w 228724"/>
                    <a:gd name="connsiteY1" fmla="*/ 216962 h 281375"/>
                    <a:gd name="connsiteX2" fmla="*/ 44349 w 228724"/>
                    <a:gd name="connsiteY2" fmla="*/ 280929 h 281375"/>
                    <a:gd name="connsiteX3" fmla="*/ 0 w 228724"/>
                    <a:gd name="connsiteY3" fmla="*/ 85829 h 281375"/>
                  </a:gdLst>
                  <a:ahLst/>
                  <a:cxnLst>
                    <a:cxn ang="0">
                      <a:pos x="connsiteX0" y="connsiteY0"/>
                    </a:cxn>
                    <a:cxn ang="0">
                      <a:pos x="connsiteX1" y="connsiteY1"/>
                    </a:cxn>
                    <a:cxn ang="0">
                      <a:pos x="connsiteX2" y="connsiteY2"/>
                    </a:cxn>
                    <a:cxn ang="0">
                      <a:pos x="connsiteX3" y="connsiteY3"/>
                    </a:cxn>
                  </a:cxnLst>
                  <a:rect l="l" t="t" r="r" b="b"/>
                  <a:pathLst>
                    <a:path w="228724" h="281375">
                      <a:moveTo>
                        <a:pt x="139779" y="0"/>
                      </a:moveTo>
                      <a:lnTo>
                        <a:pt x="228725" y="216962"/>
                      </a:lnTo>
                      <a:cubicBezTo>
                        <a:pt x="228725" y="216962"/>
                        <a:pt x="126562" y="287620"/>
                        <a:pt x="44349" y="280929"/>
                      </a:cubicBezTo>
                      <a:lnTo>
                        <a:pt x="0" y="85829"/>
                      </a:lnTo>
                      <a:close/>
                    </a:path>
                  </a:pathLst>
                </a:custGeom>
                <a:solidFill>
                  <a:srgbClr val="FF928E"/>
                </a:solidFill>
                <a:ln w="4156"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xmlns="" id="{FA16D5DF-B7E7-4948-AF69-87D66191FB8D}"/>
                    </a:ext>
                  </a:extLst>
                </p:cNvPr>
                <p:cNvSpPr/>
                <p:nvPr/>
              </p:nvSpPr>
              <p:spPr>
                <a:xfrm>
                  <a:off x="9022578" y="3646559"/>
                  <a:ext cx="219954" cy="273473"/>
                </a:xfrm>
                <a:custGeom>
                  <a:avLst/>
                  <a:gdLst>
                    <a:gd name="connsiteX0" fmla="*/ 64340 w 219954"/>
                    <a:gd name="connsiteY0" fmla="*/ 12745 h 273473"/>
                    <a:gd name="connsiteX1" fmla="*/ 0 w 219954"/>
                    <a:gd name="connsiteY1" fmla="*/ 240638 h 273473"/>
                    <a:gd name="connsiteX2" fmla="*/ 129263 w 219954"/>
                    <a:gd name="connsiteY2" fmla="*/ 273474 h 273473"/>
                    <a:gd name="connsiteX3" fmla="*/ 219955 w 219954"/>
                    <a:gd name="connsiteY3" fmla="*/ 68980 h 273473"/>
                    <a:gd name="connsiteX4" fmla="*/ 64340 w 219954"/>
                    <a:gd name="connsiteY4" fmla="*/ 12745 h 273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54" h="273473">
                      <a:moveTo>
                        <a:pt x="64340" y="12745"/>
                      </a:moveTo>
                      <a:cubicBezTo>
                        <a:pt x="62304" y="15654"/>
                        <a:pt x="0" y="240638"/>
                        <a:pt x="0" y="240638"/>
                      </a:cubicBezTo>
                      <a:lnTo>
                        <a:pt x="129263" y="273474"/>
                      </a:lnTo>
                      <a:lnTo>
                        <a:pt x="219955" y="68980"/>
                      </a:lnTo>
                      <a:cubicBezTo>
                        <a:pt x="219955" y="68980"/>
                        <a:pt x="98423" y="-35552"/>
                        <a:pt x="64340" y="12745"/>
                      </a:cubicBezTo>
                      <a:close/>
                    </a:path>
                  </a:pathLst>
                </a:custGeom>
                <a:solidFill>
                  <a:srgbClr val="FF928E"/>
                </a:solidFill>
                <a:ln w="4156"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xmlns="" id="{A144A899-A582-42D0-ACD1-37C132944877}"/>
                    </a:ext>
                  </a:extLst>
                </p:cNvPr>
                <p:cNvSpPr/>
                <p:nvPr/>
              </p:nvSpPr>
              <p:spPr>
                <a:xfrm>
                  <a:off x="9001357" y="3559195"/>
                  <a:ext cx="306403" cy="420535"/>
                </a:xfrm>
                <a:custGeom>
                  <a:avLst/>
                  <a:gdLst>
                    <a:gd name="connsiteX0" fmla="*/ 192504 w 306403"/>
                    <a:gd name="connsiteY0" fmla="*/ 187434 h 420535"/>
                    <a:gd name="connsiteX1" fmla="*/ 153185 w 306403"/>
                    <a:gd name="connsiteY1" fmla="*/ 298825 h 420535"/>
                    <a:gd name="connsiteX2" fmla="*/ 151149 w 306403"/>
                    <a:gd name="connsiteY2" fmla="*/ 302981 h 420535"/>
                    <a:gd name="connsiteX3" fmla="*/ 101272 w 306403"/>
                    <a:gd name="connsiteY3" fmla="*/ 312998 h 420535"/>
                    <a:gd name="connsiteX4" fmla="*/ 40590 w 306403"/>
                    <a:gd name="connsiteY4" fmla="*/ 271434 h 420535"/>
                    <a:gd name="connsiteX5" fmla="*/ 21803 w 306403"/>
                    <a:gd name="connsiteY5" fmla="*/ 283280 h 420535"/>
                    <a:gd name="connsiteX6" fmla="*/ 65 w 306403"/>
                    <a:gd name="connsiteY6" fmla="*/ 391844 h 420535"/>
                    <a:gd name="connsiteX7" fmla="*/ 13449 w 306403"/>
                    <a:gd name="connsiteY7" fmla="*/ 409592 h 420535"/>
                    <a:gd name="connsiteX8" fmla="*/ 136892 w 306403"/>
                    <a:gd name="connsiteY8" fmla="*/ 419858 h 420535"/>
                    <a:gd name="connsiteX9" fmla="*/ 150817 w 306403"/>
                    <a:gd name="connsiteY9" fmla="*/ 410257 h 420535"/>
                    <a:gd name="connsiteX10" fmla="*/ 214866 w 306403"/>
                    <a:gd name="connsiteY10" fmla="*/ 280620 h 420535"/>
                    <a:gd name="connsiteX11" fmla="*/ 273845 w 306403"/>
                    <a:gd name="connsiteY11" fmla="*/ 262540 h 420535"/>
                    <a:gd name="connsiteX12" fmla="*/ 286023 w 306403"/>
                    <a:gd name="connsiteY12" fmla="*/ 258383 h 420535"/>
                    <a:gd name="connsiteX13" fmla="*/ 288683 w 306403"/>
                    <a:gd name="connsiteY13" fmla="*/ 189762 h 420535"/>
                    <a:gd name="connsiteX14" fmla="*/ 288766 w 306403"/>
                    <a:gd name="connsiteY14" fmla="*/ 166249 h 420535"/>
                    <a:gd name="connsiteX15" fmla="*/ 289057 w 306403"/>
                    <a:gd name="connsiteY15" fmla="*/ 165987 h 420535"/>
                    <a:gd name="connsiteX16" fmla="*/ 294585 w 306403"/>
                    <a:gd name="connsiteY16" fmla="*/ 102312 h 420535"/>
                    <a:gd name="connsiteX17" fmla="*/ 222431 w 306403"/>
                    <a:gd name="connsiteY17" fmla="*/ 85063 h 420535"/>
                    <a:gd name="connsiteX18" fmla="*/ 202563 w 306403"/>
                    <a:gd name="connsiteY18" fmla="*/ 77706 h 420535"/>
                    <a:gd name="connsiteX19" fmla="*/ 189096 w 306403"/>
                    <a:gd name="connsiteY19" fmla="*/ 71430 h 420535"/>
                    <a:gd name="connsiteX20" fmla="*/ 171764 w 306403"/>
                    <a:gd name="connsiteY20" fmla="*/ 56259 h 420535"/>
                    <a:gd name="connsiteX21" fmla="*/ 171723 w 306403"/>
                    <a:gd name="connsiteY21" fmla="*/ 54805 h 420535"/>
                    <a:gd name="connsiteX22" fmla="*/ 133692 w 306403"/>
                    <a:gd name="connsiteY22" fmla="*/ 3391 h 420535"/>
                    <a:gd name="connsiteX23" fmla="*/ 38553 w 306403"/>
                    <a:gd name="connsiteY23" fmla="*/ 81031 h 420535"/>
                    <a:gd name="connsiteX24" fmla="*/ 134149 w 306403"/>
                    <a:gd name="connsiteY24" fmla="*/ 134565 h 420535"/>
                    <a:gd name="connsiteX25" fmla="*/ 190967 w 306403"/>
                    <a:gd name="connsiteY25" fmla="*/ 173427 h 420535"/>
                    <a:gd name="connsiteX26" fmla="*/ 192504 w 306403"/>
                    <a:gd name="connsiteY26" fmla="*/ 187434 h 42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6403" h="420535">
                      <a:moveTo>
                        <a:pt x="192504" y="187434"/>
                      </a:moveTo>
                      <a:lnTo>
                        <a:pt x="153185" y="298825"/>
                      </a:lnTo>
                      <a:cubicBezTo>
                        <a:pt x="152687" y="300300"/>
                        <a:pt x="152022" y="301697"/>
                        <a:pt x="151149" y="302981"/>
                      </a:cubicBezTo>
                      <a:cubicBezTo>
                        <a:pt x="145787" y="310546"/>
                        <a:pt x="125546" y="335276"/>
                        <a:pt x="101272" y="312998"/>
                      </a:cubicBezTo>
                      <a:cubicBezTo>
                        <a:pt x="79452" y="292798"/>
                        <a:pt x="59252" y="274635"/>
                        <a:pt x="40590" y="271434"/>
                      </a:cubicBezTo>
                      <a:cubicBezTo>
                        <a:pt x="32235" y="270009"/>
                        <a:pt x="24130" y="275113"/>
                        <a:pt x="21803" y="283280"/>
                      </a:cubicBezTo>
                      <a:cubicBezTo>
                        <a:pt x="11744" y="318850"/>
                        <a:pt x="4471" y="355148"/>
                        <a:pt x="65" y="391844"/>
                      </a:cubicBezTo>
                      <a:cubicBezTo>
                        <a:pt x="-683" y="400311"/>
                        <a:pt x="5094" y="407967"/>
                        <a:pt x="13449" y="409592"/>
                      </a:cubicBezTo>
                      <a:cubicBezTo>
                        <a:pt x="38677" y="414372"/>
                        <a:pt x="92419" y="423017"/>
                        <a:pt x="136892" y="419858"/>
                      </a:cubicBezTo>
                      <a:cubicBezTo>
                        <a:pt x="142919" y="419434"/>
                        <a:pt x="148281" y="415756"/>
                        <a:pt x="150817" y="410257"/>
                      </a:cubicBezTo>
                      <a:cubicBezTo>
                        <a:pt x="163286" y="383365"/>
                        <a:pt x="200693" y="301734"/>
                        <a:pt x="214866" y="280620"/>
                      </a:cubicBezTo>
                      <a:cubicBezTo>
                        <a:pt x="228042" y="260794"/>
                        <a:pt x="260337" y="261334"/>
                        <a:pt x="273845" y="262540"/>
                      </a:cubicBezTo>
                      <a:cubicBezTo>
                        <a:pt x="278292" y="262906"/>
                        <a:pt x="282698" y="261397"/>
                        <a:pt x="286023" y="258383"/>
                      </a:cubicBezTo>
                      <a:cubicBezTo>
                        <a:pt x="297869" y="248034"/>
                        <a:pt x="320396" y="221516"/>
                        <a:pt x="288683" y="189762"/>
                      </a:cubicBezTo>
                      <a:cubicBezTo>
                        <a:pt x="282199" y="183241"/>
                        <a:pt x="282282" y="172712"/>
                        <a:pt x="288766" y="166249"/>
                      </a:cubicBezTo>
                      <a:cubicBezTo>
                        <a:pt x="288891" y="166162"/>
                        <a:pt x="288974" y="166075"/>
                        <a:pt x="289057" y="165987"/>
                      </a:cubicBezTo>
                      <a:cubicBezTo>
                        <a:pt x="302690" y="153186"/>
                        <a:pt x="317279" y="130492"/>
                        <a:pt x="294585" y="102312"/>
                      </a:cubicBezTo>
                      <a:cubicBezTo>
                        <a:pt x="271891" y="74132"/>
                        <a:pt x="241051" y="78247"/>
                        <a:pt x="222431" y="85063"/>
                      </a:cubicBezTo>
                      <a:cubicBezTo>
                        <a:pt x="214907" y="87694"/>
                        <a:pt x="206553" y="84606"/>
                        <a:pt x="202563" y="77706"/>
                      </a:cubicBezTo>
                      <a:cubicBezTo>
                        <a:pt x="199820" y="73030"/>
                        <a:pt x="194458" y="70536"/>
                        <a:pt x="189096" y="71430"/>
                      </a:cubicBezTo>
                      <a:cubicBezTo>
                        <a:pt x="180119" y="72029"/>
                        <a:pt x="172346" y="65237"/>
                        <a:pt x="171764" y="56259"/>
                      </a:cubicBezTo>
                      <a:cubicBezTo>
                        <a:pt x="171723" y="55773"/>
                        <a:pt x="171723" y="55291"/>
                        <a:pt x="171723" y="54805"/>
                      </a:cubicBezTo>
                      <a:cubicBezTo>
                        <a:pt x="172055" y="36434"/>
                        <a:pt x="165488" y="13241"/>
                        <a:pt x="133692" y="3391"/>
                      </a:cubicBezTo>
                      <a:cubicBezTo>
                        <a:pt x="77249" y="-14191"/>
                        <a:pt x="42252" y="40341"/>
                        <a:pt x="38553" y="81031"/>
                      </a:cubicBezTo>
                      <a:cubicBezTo>
                        <a:pt x="34854" y="121722"/>
                        <a:pt x="97365" y="137308"/>
                        <a:pt x="134149" y="134565"/>
                      </a:cubicBezTo>
                      <a:cubicBezTo>
                        <a:pt x="161997" y="132487"/>
                        <a:pt x="182654" y="160085"/>
                        <a:pt x="190967" y="173427"/>
                      </a:cubicBezTo>
                      <a:cubicBezTo>
                        <a:pt x="193585" y="177621"/>
                        <a:pt x="194126" y="182775"/>
                        <a:pt x="192504" y="187434"/>
                      </a:cubicBezTo>
                      <a:close/>
                    </a:path>
                  </a:pathLst>
                </a:custGeom>
                <a:solidFill>
                  <a:schemeClr val="tx1"/>
                </a:solidFill>
                <a:ln w="4156"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xmlns="" id="{DB82B477-24CE-4479-90E2-BB3C16000B64}"/>
                    </a:ext>
                  </a:extLst>
                </p:cNvPr>
                <p:cNvSpPr/>
                <p:nvPr/>
              </p:nvSpPr>
              <p:spPr>
                <a:xfrm>
                  <a:off x="9201717" y="3805531"/>
                  <a:ext cx="79585" cy="86841"/>
                </a:xfrm>
                <a:custGeom>
                  <a:avLst/>
                  <a:gdLst>
                    <a:gd name="connsiteX0" fmla="*/ 0 w 79585"/>
                    <a:gd name="connsiteY0" fmla="*/ 74434 h 86841"/>
                    <a:gd name="connsiteX1" fmla="*/ 38488 w 79585"/>
                    <a:gd name="connsiteY1" fmla="*/ 325 h 86841"/>
                    <a:gd name="connsiteX2" fmla="*/ 67292 w 79585"/>
                    <a:gd name="connsiteY2" fmla="*/ 60676 h 86841"/>
                    <a:gd name="connsiteX3" fmla="*/ 0 w 79585"/>
                    <a:gd name="connsiteY3" fmla="*/ 74434 h 86841"/>
                  </a:gdLst>
                  <a:ahLst/>
                  <a:cxnLst>
                    <a:cxn ang="0">
                      <a:pos x="connsiteX0" y="connsiteY0"/>
                    </a:cxn>
                    <a:cxn ang="0">
                      <a:pos x="connsiteX1" y="connsiteY1"/>
                    </a:cxn>
                    <a:cxn ang="0">
                      <a:pos x="connsiteX2" y="connsiteY2"/>
                    </a:cxn>
                    <a:cxn ang="0">
                      <a:pos x="connsiteX3" y="connsiteY3"/>
                    </a:cxn>
                  </a:cxnLst>
                  <a:rect l="l" t="t" r="r" b="b"/>
                  <a:pathLst>
                    <a:path w="79585" h="86841">
                      <a:moveTo>
                        <a:pt x="0" y="74434"/>
                      </a:moveTo>
                      <a:cubicBezTo>
                        <a:pt x="0" y="74434"/>
                        <a:pt x="9103" y="3775"/>
                        <a:pt x="38488" y="325"/>
                      </a:cubicBezTo>
                      <a:cubicBezTo>
                        <a:pt x="67874" y="-3124"/>
                        <a:pt x="96677" y="21107"/>
                        <a:pt x="67292" y="60676"/>
                      </a:cubicBezTo>
                      <a:cubicBezTo>
                        <a:pt x="30924" y="110012"/>
                        <a:pt x="0" y="74434"/>
                        <a:pt x="0" y="74434"/>
                      </a:cubicBezTo>
                      <a:close/>
                    </a:path>
                  </a:pathLst>
                </a:custGeom>
                <a:solidFill>
                  <a:srgbClr val="FF928E"/>
                </a:solidFill>
                <a:ln w="4156"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xmlns="" id="{E29FA72C-8C0C-418D-9CF6-61BA2CBE4F19}"/>
                    </a:ext>
                  </a:extLst>
                </p:cNvPr>
                <p:cNvSpPr/>
                <p:nvPr/>
              </p:nvSpPr>
              <p:spPr>
                <a:xfrm rot="18900000">
                  <a:off x="6908498" y="2348337"/>
                  <a:ext cx="2049420" cy="2049420"/>
                </a:xfrm>
                <a:custGeom>
                  <a:avLst/>
                  <a:gdLst>
                    <a:gd name="connsiteX0" fmla="*/ 2049420 w 2049420"/>
                    <a:gd name="connsiteY0" fmla="*/ 1024710 h 2049420"/>
                    <a:gd name="connsiteX1" fmla="*/ 1024710 w 2049420"/>
                    <a:gd name="connsiteY1" fmla="*/ 2049420 h 2049420"/>
                    <a:gd name="connsiteX2" fmla="*/ -1 w 2049420"/>
                    <a:gd name="connsiteY2" fmla="*/ 1024710 h 2049420"/>
                    <a:gd name="connsiteX3" fmla="*/ 1024710 w 2049420"/>
                    <a:gd name="connsiteY3" fmla="*/ 0 h 2049420"/>
                    <a:gd name="connsiteX4" fmla="*/ 2049420 w 2049420"/>
                    <a:gd name="connsiteY4" fmla="*/ 1024710 h 204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9420" h="2049420">
                      <a:moveTo>
                        <a:pt x="2049420" y="1024710"/>
                      </a:moveTo>
                      <a:cubicBezTo>
                        <a:pt x="2049420" y="1590642"/>
                        <a:pt x="1590642" y="2049420"/>
                        <a:pt x="1024710" y="2049420"/>
                      </a:cubicBezTo>
                      <a:cubicBezTo>
                        <a:pt x="458778" y="2049420"/>
                        <a:pt x="-1" y="1590642"/>
                        <a:pt x="-1" y="1024710"/>
                      </a:cubicBezTo>
                      <a:cubicBezTo>
                        <a:pt x="-1" y="458778"/>
                        <a:pt x="458778" y="0"/>
                        <a:pt x="1024710" y="0"/>
                      </a:cubicBezTo>
                      <a:cubicBezTo>
                        <a:pt x="1590642" y="0"/>
                        <a:pt x="2049420" y="458778"/>
                        <a:pt x="2049420" y="1024710"/>
                      </a:cubicBezTo>
                      <a:close/>
                    </a:path>
                  </a:pathLst>
                </a:custGeom>
                <a:solidFill>
                  <a:srgbClr val="FFC000"/>
                </a:solidFill>
                <a:ln w="4156" cap="flat">
                  <a:solidFill>
                    <a:schemeClr val="bg1"/>
                  </a:solidFill>
                  <a:prstDash val="solid"/>
                  <a:miter/>
                </a:ln>
              </p:spPr>
              <p:txBody>
                <a:bodyPr rtlCol="0" anchor="ctr"/>
                <a:lstStyle/>
                <a:p>
                  <a:endParaRPr lang="en-IN"/>
                </a:p>
              </p:txBody>
            </p:sp>
            <p:grpSp>
              <p:nvGrpSpPr>
                <p:cNvPr id="81" name="Graphic 2">
                  <a:extLst>
                    <a:ext uri="{FF2B5EF4-FFF2-40B4-BE49-F238E27FC236}">
                      <a16:creationId xmlns:a16="http://schemas.microsoft.com/office/drawing/2014/main" xmlns="" id="{56E90E77-BEAD-4ED3-8864-5D5D6D6A16D8}"/>
                    </a:ext>
                  </a:extLst>
                </p:cNvPr>
                <p:cNvGrpSpPr/>
                <p:nvPr/>
              </p:nvGrpSpPr>
              <p:grpSpPr>
                <a:xfrm>
                  <a:off x="6941196" y="2381056"/>
                  <a:ext cx="1983998" cy="1984002"/>
                  <a:chOff x="6941196" y="2381056"/>
                  <a:chExt cx="1983998" cy="1984002"/>
                </a:xfrm>
              </p:grpSpPr>
              <p:sp>
                <p:nvSpPr>
                  <p:cNvPr id="82" name="Freeform: Shape 81">
                    <a:extLst>
                      <a:ext uri="{FF2B5EF4-FFF2-40B4-BE49-F238E27FC236}">
                        <a16:creationId xmlns:a16="http://schemas.microsoft.com/office/drawing/2014/main" xmlns="" id="{AED906A7-91E2-4616-8A4F-ECA2EA6CF492}"/>
                      </a:ext>
                    </a:extLst>
                  </p:cNvPr>
                  <p:cNvSpPr/>
                  <p:nvPr/>
                </p:nvSpPr>
                <p:spPr>
                  <a:xfrm>
                    <a:off x="6941196" y="2381056"/>
                    <a:ext cx="1983998" cy="1984002"/>
                  </a:xfrm>
                  <a:custGeom>
                    <a:avLst/>
                    <a:gdLst>
                      <a:gd name="connsiteX0" fmla="*/ 992041 w 1983998"/>
                      <a:gd name="connsiteY0" fmla="*/ 1983999 h 1984002"/>
                      <a:gd name="connsiteX1" fmla="*/ 0 w 1983998"/>
                      <a:gd name="connsiteY1" fmla="*/ 992041 h 1984002"/>
                      <a:gd name="connsiteX2" fmla="*/ 991958 w 1983998"/>
                      <a:gd name="connsiteY2" fmla="*/ 0 h 1984002"/>
                      <a:gd name="connsiteX3" fmla="*/ 1983999 w 1983998"/>
                      <a:gd name="connsiteY3" fmla="*/ 991958 h 1984002"/>
                      <a:gd name="connsiteX4" fmla="*/ 1693469 w 1983998"/>
                      <a:gd name="connsiteY4" fmla="*/ 1693427 h 1984002"/>
                      <a:gd name="connsiteX5" fmla="*/ 992041 w 1983998"/>
                      <a:gd name="connsiteY5" fmla="*/ 1983999 h 1984002"/>
                      <a:gd name="connsiteX6" fmla="*/ 992041 w 1983998"/>
                      <a:gd name="connsiteY6" fmla="*/ 8354 h 1984002"/>
                      <a:gd name="connsiteX7" fmla="*/ 8354 w 1983998"/>
                      <a:gd name="connsiteY7" fmla="*/ 991999 h 1984002"/>
                      <a:gd name="connsiteX8" fmla="*/ 992041 w 1983998"/>
                      <a:gd name="connsiteY8" fmla="*/ 1975686 h 1984002"/>
                      <a:gd name="connsiteX9" fmla="*/ 1975686 w 1983998"/>
                      <a:gd name="connsiteY9" fmla="*/ 991999 h 1984002"/>
                      <a:gd name="connsiteX10" fmla="*/ 992041 w 1983998"/>
                      <a:gd name="connsiteY10" fmla="*/ 8354 h 198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3998" h="1984002">
                        <a:moveTo>
                          <a:pt x="992041" y="1983999"/>
                        </a:moveTo>
                        <a:cubicBezTo>
                          <a:pt x="444191" y="1984040"/>
                          <a:pt x="42" y="1539908"/>
                          <a:pt x="0" y="992041"/>
                        </a:cubicBezTo>
                        <a:cubicBezTo>
                          <a:pt x="-42" y="444178"/>
                          <a:pt x="444107" y="25"/>
                          <a:pt x="991958" y="0"/>
                        </a:cubicBezTo>
                        <a:cubicBezTo>
                          <a:pt x="1539808" y="-25"/>
                          <a:pt x="1983957" y="444091"/>
                          <a:pt x="1983999" y="991958"/>
                        </a:cubicBezTo>
                        <a:cubicBezTo>
                          <a:pt x="1983999" y="1255056"/>
                          <a:pt x="1879508" y="1507384"/>
                          <a:pt x="1693469" y="1693427"/>
                        </a:cubicBezTo>
                        <a:cubicBezTo>
                          <a:pt x="1507846" y="1880089"/>
                          <a:pt x="1255263" y="1984705"/>
                          <a:pt x="992041" y="1983999"/>
                        </a:cubicBezTo>
                        <a:close/>
                        <a:moveTo>
                          <a:pt x="992041" y="8354"/>
                        </a:moveTo>
                        <a:cubicBezTo>
                          <a:pt x="449636" y="8354"/>
                          <a:pt x="8354" y="449635"/>
                          <a:pt x="8354" y="991999"/>
                        </a:cubicBezTo>
                        <a:cubicBezTo>
                          <a:pt x="8354" y="1534363"/>
                          <a:pt x="449636" y="1975686"/>
                          <a:pt x="992041" y="1975686"/>
                        </a:cubicBezTo>
                        <a:cubicBezTo>
                          <a:pt x="1534447" y="1975686"/>
                          <a:pt x="1975686" y="1534239"/>
                          <a:pt x="1975686" y="991999"/>
                        </a:cubicBezTo>
                        <a:cubicBezTo>
                          <a:pt x="1975686" y="449760"/>
                          <a:pt x="1534322" y="8354"/>
                          <a:pt x="992041" y="8354"/>
                        </a:cubicBezTo>
                        <a:close/>
                      </a:path>
                    </a:pathLst>
                  </a:custGeom>
                  <a:solidFill>
                    <a:srgbClr val="FFFFFF"/>
                  </a:solidFill>
                  <a:ln w="4156"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xmlns="" id="{CC245E48-5570-4B54-88B3-588C72F67075}"/>
                      </a:ext>
                    </a:extLst>
                  </p:cNvPr>
                  <p:cNvSpPr/>
                  <p:nvPr/>
                </p:nvSpPr>
                <p:spPr>
                  <a:xfrm>
                    <a:off x="7100800" y="2540660"/>
                    <a:ext cx="1664831" cy="1664831"/>
                  </a:xfrm>
                  <a:custGeom>
                    <a:avLst/>
                    <a:gdLst>
                      <a:gd name="connsiteX0" fmla="*/ 0 w 1664831"/>
                      <a:gd name="connsiteY0" fmla="*/ 832395 h 1664831"/>
                      <a:gd name="connsiteX1" fmla="*/ 832437 w 1664831"/>
                      <a:gd name="connsiteY1" fmla="*/ 0 h 1664831"/>
                      <a:gd name="connsiteX2" fmla="*/ 1664832 w 1664831"/>
                      <a:gd name="connsiteY2" fmla="*/ 832395 h 1664831"/>
                      <a:gd name="connsiteX3" fmla="*/ 832437 w 1664831"/>
                      <a:gd name="connsiteY3" fmla="*/ 1664831 h 1664831"/>
                      <a:gd name="connsiteX4" fmla="*/ 0 w 1664831"/>
                      <a:gd name="connsiteY4" fmla="*/ 832395 h 1664831"/>
                      <a:gd name="connsiteX5" fmla="*/ 51331 w 1664831"/>
                      <a:gd name="connsiteY5" fmla="*/ 832395 h 1664831"/>
                      <a:gd name="connsiteX6" fmla="*/ 832437 w 1664831"/>
                      <a:gd name="connsiteY6" fmla="*/ 1613500 h 1664831"/>
                      <a:gd name="connsiteX7" fmla="*/ 1613542 w 1664831"/>
                      <a:gd name="connsiteY7" fmla="*/ 832395 h 1664831"/>
                      <a:gd name="connsiteX8" fmla="*/ 832437 w 1664831"/>
                      <a:gd name="connsiteY8" fmla="*/ 51289 h 1664831"/>
                      <a:gd name="connsiteX9" fmla="*/ 51331 w 1664831"/>
                      <a:gd name="connsiteY9" fmla="*/ 832395 h 1664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4831" h="1664831">
                        <a:moveTo>
                          <a:pt x="0" y="832395"/>
                        </a:moveTo>
                        <a:cubicBezTo>
                          <a:pt x="0" y="373408"/>
                          <a:pt x="373449" y="0"/>
                          <a:pt x="832437" y="0"/>
                        </a:cubicBezTo>
                        <a:cubicBezTo>
                          <a:pt x="1291424" y="0"/>
                          <a:pt x="1664832" y="373408"/>
                          <a:pt x="1664832" y="832395"/>
                        </a:cubicBezTo>
                        <a:cubicBezTo>
                          <a:pt x="1664832" y="1291382"/>
                          <a:pt x="1291424" y="1664831"/>
                          <a:pt x="832437" y="1664831"/>
                        </a:cubicBezTo>
                        <a:cubicBezTo>
                          <a:pt x="373449" y="1664831"/>
                          <a:pt x="0" y="1291507"/>
                          <a:pt x="0" y="832395"/>
                        </a:cubicBezTo>
                        <a:close/>
                        <a:moveTo>
                          <a:pt x="51331" y="832395"/>
                        </a:moveTo>
                        <a:cubicBezTo>
                          <a:pt x="51331" y="1263119"/>
                          <a:pt x="401713" y="1613500"/>
                          <a:pt x="832437" y="1613500"/>
                        </a:cubicBezTo>
                        <a:cubicBezTo>
                          <a:pt x="1263161" y="1613500"/>
                          <a:pt x="1613542" y="1263119"/>
                          <a:pt x="1613542" y="832395"/>
                        </a:cubicBezTo>
                        <a:cubicBezTo>
                          <a:pt x="1613542" y="401671"/>
                          <a:pt x="1263119" y="51289"/>
                          <a:pt x="832437" y="51289"/>
                        </a:cubicBezTo>
                        <a:cubicBezTo>
                          <a:pt x="401754" y="51289"/>
                          <a:pt x="51331" y="401712"/>
                          <a:pt x="51331" y="832395"/>
                        </a:cubicBezTo>
                        <a:close/>
                      </a:path>
                    </a:pathLst>
                  </a:custGeom>
                  <a:solidFill>
                    <a:srgbClr val="FFFFFF"/>
                  </a:solidFill>
                  <a:ln w="4156" cap="flat">
                    <a:noFill/>
                    <a:prstDash val="solid"/>
                    <a:miter/>
                  </a:ln>
                </p:spPr>
                <p:txBody>
                  <a:bodyPr rtlCol="0" anchor="ctr"/>
                  <a:lstStyle/>
                  <a:p>
                    <a:endParaRPr lang="en-IN"/>
                  </a:p>
                </p:txBody>
              </p:sp>
              <p:sp>
                <p:nvSpPr>
                  <p:cNvPr id="84" name="Freeform: Shape 83">
                    <a:extLst>
                      <a:ext uri="{FF2B5EF4-FFF2-40B4-BE49-F238E27FC236}">
                        <a16:creationId xmlns:a16="http://schemas.microsoft.com/office/drawing/2014/main" xmlns="" id="{C2944511-A407-48CC-8B4F-12A43242F694}"/>
                      </a:ext>
                    </a:extLst>
                  </p:cNvPr>
                  <p:cNvSpPr/>
                  <p:nvPr/>
                </p:nvSpPr>
                <p:spPr>
                  <a:xfrm>
                    <a:off x="7589589" y="2865646"/>
                    <a:ext cx="697396" cy="1015067"/>
                  </a:xfrm>
                  <a:custGeom>
                    <a:avLst/>
                    <a:gdLst>
                      <a:gd name="connsiteX0" fmla="*/ 594734 w 697396"/>
                      <a:gd name="connsiteY0" fmla="*/ 371870 h 1015067"/>
                      <a:gd name="connsiteX1" fmla="*/ 677030 w 697396"/>
                      <a:gd name="connsiteY1" fmla="*/ 371870 h 1015067"/>
                      <a:gd name="connsiteX2" fmla="*/ 697313 w 697396"/>
                      <a:gd name="connsiteY2" fmla="*/ 353997 h 1015067"/>
                      <a:gd name="connsiteX3" fmla="*/ 697313 w 697396"/>
                      <a:gd name="connsiteY3" fmla="*/ 297887 h 1015067"/>
                      <a:gd name="connsiteX4" fmla="*/ 505455 w 697396"/>
                      <a:gd name="connsiteY4" fmla="*/ 108024 h 1015067"/>
                      <a:gd name="connsiteX5" fmla="*/ 395769 w 697396"/>
                      <a:gd name="connsiteY5" fmla="*/ 108024 h 1015067"/>
                      <a:gd name="connsiteX6" fmla="*/ 395769 w 697396"/>
                      <a:gd name="connsiteY6" fmla="*/ 31339 h 1015067"/>
                      <a:gd name="connsiteX7" fmla="*/ 348677 w 697396"/>
                      <a:gd name="connsiteY7" fmla="*/ 0 h 1015067"/>
                      <a:gd name="connsiteX8" fmla="*/ 301544 w 697396"/>
                      <a:gd name="connsiteY8" fmla="*/ 31339 h 1015067"/>
                      <a:gd name="connsiteX9" fmla="*/ 301544 w 697396"/>
                      <a:gd name="connsiteY9" fmla="*/ 108065 h 1015067"/>
                      <a:gd name="connsiteX10" fmla="*/ 193271 w 697396"/>
                      <a:gd name="connsiteY10" fmla="*/ 108065 h 1015067"/>
                      <a:gd name="connsiteX11" fmla="*/ 0 w 697396"/>
                      <a:gd name="connsiteY11" fmla="*/ 297928 h 1015067"/>
                      <a:gd name="connsiteX12" fmla="*/ 0 w 697396"/>
                      <a:gd name="connsiteY12" fmla="*/ 400549 h 1015067"/>
                      <a:gd name="connsiteX13" fmla="*/ 193271 w 697396"/>
                      <a:gd name="connsiteY13" fmla="*/ 588666 h 1015067"/>
                      <a:gd name="connsiteX14" fmla="*/ 301544 w 697396"/>
                      <a:gd name="connsiteY14" fmla="*/ 588666 h 1015067"/>
                      <a:gd name="connsiteX15" fmla="*/ 301544 w 697396"/>
                      <a:gd name="connsiteY15" fmla="*/ 786550 h 1015067"/>
                      <a:gd name="connsiteX16" fmla="*/ 193271 w 697396"/>
                      <a:gd name="connsiteY16" fmla="*/ 786550 h 1015067"/>
                      <a:gd name="connsiteX17" fmla="*/ 122613 w 697396"/>
                      <a:gd name="connsiteY17" fmla="*/ 717309 h 1015067"/>
                      <a:gd name="connsiteX18" fmla="*/ 122613 w 697396"/>
                      <a:gd name="connsiteY18" fmla="*/ 717014 h 1015067"/>
                      <a:gd name="connsiteX19" fmla="*/ 122613 w 697396"/>
                      <a:gd name="connsiteY19" fmla="*/ 712151 h 1015067"/>
                      <a:gd name="connsiteX20" fmla="*/ 104076 w 697396"/>
                      <a:gd name="connsiteY20" fmla="*/ 692284 h 1015067"/>
                      <a:gd name="connsiteX21" fmla="*/ 21738 w 697396"/>
                      <a:gd name="connsiteY21" fmla="*/ 692284 h 1015067"/>
                      <a:gd name="connsiteX22" fmla="*/ 83 w 697396"/>
                      <a:gd name="connsiteY22" fmla="*/ 712151 h 1015067"/>
                      <a:gd name="connsiteX23" fmla="*/ 83 w 697396"/>
                      <a:gd name="connsiteY23" fmla="*/ 717139 h 1015067"/>
                      <a:gd name="connsiteX24" fmla="*/ 193354 w 697396"/>
                      <a:gd name="connsiteY24" fmla="*/ 899728 h 1015067"/>
                      <a:gd name="connsiteX25" fmla="*/ 301628 w 697396"/>
                      <a:gd name="connsiteY25" fmla="*/ 899728 h 1015067"/>
                      <a:gd name="connsiteX26" fmla="*/ 301628 w 697396"/>
                      <a:gd name="connsiteY26" fmla="*/ 983687 h 1015067"/>
                      <a:gd name="connsiteX27" fmla="*/ 348761 w 697396"/>
                      <a:gd name="connsiteY27" fmla="*/ 1015067 h 1015067"/>
                      <a:gd name="connsiteX28" fmla="*/ 395852 w 697396"/>
                      <a:gd name="connsiteY28" fmla="*/ 983687 h 1015067"/>
                      <a:gd name="connsiteX29" fmla="*/ 395852 w 697396"/>
                      <a:gd name="connsiteY29" fmla="*/ 899728 h 1015067"/>
                      <a:gd name="connsiteX30" fmla="*/ 505539 w 697396"/>
                      <a:gd name="connsiteY30" fmla="*/ 899728 h 1015067"/>
                      <a:gd name="connsiteX31" fmla="*/ 697396 w 697396"/>
                      <a:gd name="connsiteY31" fmla="*/ 717139 h 1015067"/>
                      <a:gd name="connsiteX32" fmla="*/ 697396 w 697396"/>
                      <a:gd name="connsiteY32" fmla="*/ 661361 h 1015067"/>
                      <a:gd name="connsiteX33" fmla="*/ 505539 w 697396"/>
                      <a:gd name="connsiteY33" fmla="*/ 466011 h 1015067"/>
                      <a:gd name="connsiteX34" fmla="*/ 395852 w 697396"/>
                      <a:gd name="connsiteY34" fmla="*/ 466011 h 1015067"/>
                      <a:gd name="connsiteX35" fmla="*/ 395852 w 697396"/>
                      <a:gd name="connsiteY35" fmla="*/ 221118 h 1015067"/>
                      <a:gd name="connsiteX36" fmla="*/ 505539 w 697396"/>
                      <a:gd name="connsiteY36" fmla="*/ 221118 h 1015067"/>
                      <a:gd name="connsiteX37" fmla="*/ 574909 w 697396"/>
                      <a:gd name="connsiteY37" fmla="*/ 297887 h 1015067"/>
                      <a:gd name="connsiteX38" fmla="*/ 574909 w 697396"/>
                      <a:gd name="connsiteY38" fmla="*/ 353997 h 1015067"/>
                      <a:gd name="connsiteX39" fmla="*/ 594734 w 697396"/>
                      <a:gd name="connsiteY39" fmla="*/ 371870 h 1015067"/>
                      <a:gd name="connsiteX40" fmla="*/ 505455 w 697396"/>
                      <a:gd name="connsiteY40" fmla="*/ 588624 h 1015067"/>
                      <a:gd name="connsiteX41" fmla="*/ 574825 w 697396"/>
                      <a:gd name="connsiteY41" fmla="*/ 661361 h 1015067"/>
                      <a:gd name="connsiteX42" fmla="*/ 574825 w 697396"/>
                      <a:gd name="connsiteY42" fmla="*/ 717139 h 1015067"/>
                      <a:gd name="connsiteX43" fmla="*/ 506869 w 697396"/>
                      <a:gd name="connsiteY43" fmla="*/ 786675 h 1015067"/>
                      <a:gd name="connsiteX44" fmla="*/ 505455 w 697396"/>
                      <a:gd name="connsiteY44" fmla="*/ 786675 h 1015067"/>
                      <a:gd name="connsiteX45" fmla="*/ 395769 w 697396"/>
                      <a:gd name="connsiteY45" fmla="*/ 786675 h 1015067"/>
                      <a:gd name="connsiteX46" fmla="*/ 395769 w 697396"/>
                      <a:gd name="connsiteY46" fmla="*/ 588624 h 1015067"/>
                      <a:gd name="connsiteX47" fmla="*/ 301544 w 697396"/>
                      <a:gd name="connsiteY47" fmla="*/ 466094 h 1015067"/>
                      <a:gd name="connsiteX48" fmla="*/ 193271 w 697396"/>
                      <a:gd name="connsiteY48" fmla="*/ 466094 h 1015067"/>
                      <a:gd name="connsiteX49" fmla="*/ 122613 w 697396"/>
                      <a:gd name="connsiteY49" fmla="*/ 400507 h 1015067"/>
                      <a:gd name="connsiteX50" fmla="*/ 122613 w 697396"/>
                      <a:gd name="connsiteY50" fmla="*/ 297887 h 1015067"/>
                      <a:gd name="connsiteX51" fmla="*/ 193271 w 697396"/>
                      <a:gd name="connsiteY51" fmla="*/ 221118 h 1015067"/>
                      <a:gd name="connsiteX52" fmla="*/ 301544 w 697396"/>
                      <a:gd name="connsiteY52" fmla="*/ 221118 h 101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97396" h="1015067">
                        <a:moveTo>
                          <a:pt x="594734" y="371870"/>
                        </a:moveTo>
                        <a:lnTo>
                          <a:pt x="677030" y="371870"/>
                        </a:lnTo>
                        <a:cubicBezTo>
                          <a:pt x="687379" y="371870"/>
                          <a:pt x="697313" y="364347"/>
                          <a:pt x="697313" y="353997"/>
                        </a:cubicBezTo>
                        <a:lnTo>
                          <a:pt x="697313" y="297887"/>
                        </a:lnTo>
                        <a:cubicBezTo>
                          <a:pt x="697313" y="192938"/>
                          <a:pt x="610404" y="108024"/>
                          <a:pt x="505455" y="108024"/>
                        </a:cubicBezTo>
                        <a:lnTo>
                          <a:pt x="395769" y="108024"/>
                        </a:lnTo>
                        <a:lnTo>
                          <a:pt x="395769" y="31339"/>
                        </a:lnTo>
                        <a:cubicBezTo>
                          <a:pt x="395769" y="14049"/>
                          <a:pt x="374655" y="0"/>
                          <a:pt x="348677" y="0"/>
                        </a:cubicBezTo>
                        <a:cubicBezTo>
                          <a:pt x="322700" y="0"/>
                          <a:pt x="301544" y="14049"/>
                          <a:pt x="301544" y="31339"/>
                        </a:cubicBezTo>
                        <a:lnTo>
                          <a:pt x="301544" y="108065"/>
                        </a:lnTo>
                        <a:lnTo>
                          <a:pt x="193271" y="108065"/>
                        </a:lnTo>
                        <a:cubicBezTo>
                          <a:pt x="88323" y="108065"/>
                          <a:pt x="0" y="192980"/>
                          <a:pt x="0" y="297928"/>
                        </a:cubicBezTo>
                        <a:lnTo>
                          <a:pt x="0" y="400549"/>
                        </a:lnTo>
                        <a:cubicBezTo>
                          <a:pt x="0" y="505497"/>
                          <a:pt x="88323" y="588666"/>
                          <a:pt x="193271" y="588666"/>
                        </a:cubicBezTo>
                        <a:lnTo>
                          <a:pt x="301544" y="588666"/>
                        </a:lnTo>
                        <a:lnTo>
                          <a:pt x="301544" y="786550"/>
                        </a:lnTo>
                        <a:lnTo>
                          <a:pt x="193271" y="786550"/>
                        </a:lnTo>
                        <a:cubicBezTo>
                          <a:pt x="154659" y="786941"/>
                          <a:pt x="122987" y="755943"/>
                          <a:pt x="122613" y="717309"/>
                        </a:cubicBezTo>
                        <a:cubicBezTo>
                          <a:pt x="122613" y="717210"/>
                          <a:pt x="122613" y="717114"/>
                          <a:pt x="122613" y="717014"/>
                        </a:cubicBezTo>
                        <a:lnTo>
                          <a:pt x="122613" y="712151"/>
                        </a:lnTo>
                        <a:cubicBezTo>
                          <a:pt x="122779" y="701619"/>
                          <a:pt x="114591" y="692841"/>
                          <a:pt x="104076" y="692284"/>
                        </a:cubicBezTo>
                        <a:lnTo>
                          <a:pt x="21738" y="692284"/>
                        </a:lnTo>
                        <a:cubicBezTo>
                          <a:pt x="11430" y="692284"/>
                          <a:pt x="83" y="701844"/>
                          <a:pt x="83" y="712151"/>
                        </a:cubicBezTo>
                        <a:lnTo>
                          <a:pt x="83" y="717139"/>
                        </a:lnTo>
                        <a:cubicBezTo>
                          <a:pt x="83" y="822045"/>
                          <a:pt x="88406" y="899728"/>
                          <a:pt x="193354" y="899728"/>
                        </a:cubicBezTo>
                        <a:lnTo>
                          <a:pt x="301628" y="899728"/>
                        </a:lnTo>
                        <a:lnTo>
                          <a:pt x="301628" y="983687"/>
                        </a:lnTo>
                        <a:cubicBezTo>
                          <a:pt x="301628" y="1001019"/>
                          <a:pt x="322783" y="1015067"/>
                          <a:pt x="348761" y="1015067"/>
                        </a:cubicBezTo>
                        <a:cubicBezTo>
                          <a:pt x="374738" y="1015067"/>
                          <a:pt x="395852" y="1001019"/>
                          <a:pt x="395852" y="983687"/>
                        </a:cubicBezTo>
                        <a:lnTo>
                          <a:pt x="395852" y="899728"/>
                        </a:lnTo>
                        <a:lnTo>
                          <a:pt x="505539" y="899728"/>
                        </a:lnTo>
                        <a:cubicBezTo>
                          <a:pt x="610487" y="899728"/>
                          <a:pt x="697396" y="822045"/>
                          <a:pt x="697396" y="717139"/>
                        </a:cubicBezTo>
                        <a:lnTo>
                          <a:pt x="697396" y="661361"/>
                        </a:lnTo>
                        <a:cubicBezTo>
                          <a:pt x="697396" y="556454"/>
                          <a:pt x="610487" y="466011"/>
                          <a:pt x="505539" y="466011"/>
                        </a:cubicBezTo>
                        <a:lnTo>
                          <a:pt x="395852" y="466011"/>
                        </a:lnTo>
                        <a:lnTo>
                          <a:pt x="395852" y="221118"/>
                        </a:lnTo>
                        <a:lnTo>
                          <a:pt x="505539" y="221118"/>
                        </a:lnTo>
                        <a:cubicBezTo>
                          <a:pt x="544442" y="221118"/>
                          <a:pt x="574909" y="258983"/>
                          <a:pt x="574909" y="297887"/>
                        </a:cubicBezTo>
                        <a:lnTo>
                          <a:pt x="574909" y="353997"/>
                        </a:lnTo>
                        <a:cubicBezTo>
                          <a:pt x="575573" y="364355"/>
                          <a:pt x="584385" y="372298"/>
                          <a:pt x="594734" y="371870"/>
                        </a:cubicBezTo>
                        <a:close/>
                        <a:moveTo>
                          <a:pt x="505455" y="588624"/>
                        </a:moveTo>
                        <a:cubicBezTo>
                          <a:pt x="544359" y="588624"/>
                          <a:pt x="574825" y="622457"/>
                          <a:pt x="574825" y="661361"/>
                        </a:cubicBezTo>
                        <a:lnTo>
                          <a:pt x="574825" y="717139"/>
                        </a:lnTo>
                        <a:cubicBezTo>
                          <a:pt x="575282" y="755103"/>
                          <a:pt x="544858" y="786234"/>
                          <a:pt x="506869" y="786675"/>
                        </a:cubicBezTo>
                        <a:cubicBezTo>
                          <a:pt x="506411" y="786679"/>
                          <a:pt x="505912" y="786679"/>
                          <a:pt x="505455" y="786675"/>
                        </a:cubicBezTo>
                        <a:lnTo>
                          <a:pt x="395769" y="786675"/>
                        </a:lnTo>
                        <a:lnTo>
                          <a:pt x="395769" y="588624"/>
                        </a:lnTo>
                        <a:close/>
                        <a:moveTo>
                          <a:pt x="301544" y="466094"/>
                        </a:moveTo>
                        <a:lnTo>
                          <a:pt x="193271" y="466094"/>
                        </a:lnTo>
                        <a:cubicBezTo>
                          <a:pt x="154367" y="466094"/>
                          <a:pt x="122613" y="439411"/>
                          <a:pt x="122613" y="400507"/>
                        </a:cubicBezTo>
                        <a:lnTo>
                          <a:pt x="122613" y="297887"/>
                        </a:lnTo>
                        <a:cubicBezTo>
                          <a:pt x="122613" y="258983"/>
                          <a:pt x="154451" y="221118"/>
                          <a:pt x="193271" y="221118"/>
                        </a:cubicBezTo>
                        <a:lnTo>
                          <a:pt x="301544" y="221118"/>
                        </a:lnTo>
                        <a:close/>
                      </a:path>
                    </a:pathLst>
                  </a:custGeom>
                  <a:solidFill>
                    <a:schemeClr val="bg1">
                      <a:alpha val="83000"/>
                    </a:schemeClr>
                  </a:solidFill>
                  <a:ln w="4156" cap="flat">
                    <a:noFill/>
                    <a:prstDash val="solid"/>
                    <a:miter/>
                  </a:ln>
                </p:spPr>
                <p:txBody>
                  <a:bodyPr rtlCol="0" anchor="ctr"/>
                  <a:lstStyle/>
                  <a:p>
                    <a:endParaRPr lang="en-IN"/>
                  </a:p>
                </p:txBody>
              </p:sp>
            </p:grpSp>
          </p:grpSp>
          <p:grpSp>
            <p:nvGrpSpPr>
              <p:cNvPr id="25" name="Group 24">
                <a:extLst>
                  <a:ext uri="{FF2B5EF4-FFF2-40B4-BE49-F238E27FC236}">
                    <a16:creationId xmlns:a16="http://schemas.microsoft.com/office/drawing/2014/main" xmlns="" id="{6344EB17-4397-41A1-A39F-0CE1404D86FB}"/>
                  </a:ext>
                </a:extLst>
              </p:cNvPr>
              <p:cNvGrpSpPr/>
              <p:nvPr/>
            </p:nvGrpSpPr>
            <p:grpSpPr>
              <a:xfrm>
                <a:off x="2946266" y="3671712"/>
                <a:ext cx="5108021" cy="2310359"/>
                <a:chOff x="3327667" y="2670112"/>
                <a:chExt cx="5108021" cy="2310359"/>
              </a:xfrm>
            </p:grpSpPr>
            <p:sp>
              <p:nvSpPr>
                <p:cNvPr id="26" name="TextBox 25">
                  <a:extLst>
                    <a:ext uri="{FF2B5EF4-FFF2-40B4-BE49-F238E27FC236}">
                      <a16:creationId xmlns:a16="http://schemas.microsoft.com/office/drawing/2014/main" xmlns="" id="{1BB856AE-A2CC-434D-AE51-AA25FAB75F1E}"/>
                    </a:ext>
                  </a:extLst>
                </p:cNvPr>
                <p:cNvSpPr txBox="1"/>
                <p:nvPr/>
              </p:nvSpPr>
              <p:spPr>
                <a:xfrm>
                  <a:off x="3327667" y="3460756"/>
                  <a:ext cx="1235024" cy="584775"/>
                </a:xfrm>
                <a:prstGeom prst="rect">
                  <a:avLst/>
                </a:prstGeom>
                <a:noFill/>
              </p:spPr>
              <p:txBody>
                <a:bodyPr wrap="square" rtlCol="0">
                  <a:spAutoFit/>
                </a:bodyPr>
                <a:lstStyle/>
                <a:p>
                  <a:r>
                    <a:rPr lang="en-IN" sz="3200" spc="100" dirty="0">
                      <a:solidFill>
                        <a:schemeClr val="bg1"/>
                      </a:solidFill>
                      <a:latin typeface="Adobe Fan Heiti Std B" panose="020B0700000000000000" pitchFamily="34" charset="-128"/>
                      <a:ea typeface="Adobe Fan Heiti Std B" panose="020B0700000000000000" pitchFamily="34" charset="-128"/>
                    </a:rPr>
                    <a:t>1856</a:t>
                  </a:r>
                </a:p>
              </p:txBody>
            </p:sp>
            <p:sp>
              <p:nvSpPr>
                <p:cNvPr id="27" name="TextBox 26">
                  <a:extLst>
                    <a:ext uri="{FF2B5EF4-FFF2-40B4-BE49-F238E27FC236}">
                      <a16:creationId xmlns:a16="http://schemas.microsoft.com/office/drawing/2014/main" xmlns="" id="{5E7DD28D-2317-48FC-9B03-2A08C3255853}"/>
                    </a:ext>
                  </a:extLst>
                </p:cNvPr>
                <p:cNvSpPr txBox="1"/>
                <p:nvPr/>
              </p:nvSpPr>
              <p:spPr>
                <a:xfrm>
                  <a:off x="4618666" y="3460756"/>
                  <a:ext cx="1235024" cy="584775"/>
                </a:xfrm>
                <a:prstGeom prst="rect">
                  <a:avLst/>
                </a:prstGeom>
                <a:noFill/>
              </p:spPr>
              <p:txBody>
                <a:bodyPr wrap="square" rtlCol="0">
                  <a:spAutoFit/>
                </a:bodyPr>
                <a:lstStyle/>
                <a:p>
                  <a:r>
                    <a:rPr lang="en-IN" sz="3200" spc="100" dirty="0">
                      <a:solidFill>
                        <a:schemeClr val="bg1"/>
                      </a:solidFill>
                      <a:latin typeface="Adobe Fan Heiti Std B" panose="020B0700000000000000" pitchFamily="34" charset="-128"/>
                      <a:ea typeface="Adobe Fan Heiti Std B" panose="020B0700000000000000" pitchFamily="34" charset="-128"/>
                    </a:rPr>
                    <a:t>5893</a:t>
                  </a:r>
                </a:p>
              </p:txBody>
            </p:sp>
            <p:sp>
              <p:nvSpPr>
                <p:cNvPr id="28" name="TextBox 27">
                  <a:extLst>
                    <a:ext uri="{FF2B5EF4-FFF2-40B4-BE49-F238E27FC236}">
                      <a16:creationId xmlns:a16="http://schemas.microsoft.com/office/drawing/2014/main" xmlns="" id="{275E2A8B-B37C-4988-B4B0-9BF909FF534F}"/>
                    </a:ext>
                  </a:extLst>
                </p:cNvPr>
                <p:cNvSpPr txBox="1"/>
                <p:nvPr/>
              </p:nvSpPr>
              <p:spPr>
                <a:xfrm>
                  <a:off x="5909665" y="3460756"/>
                  <a:ext cx="1235024" cy="584775"/>
                </a:xfrm>
                <a:prstGeom prst="rect">
                  <a:avLst/>
                </a:prstGeom>
                <a:noFill/>
              </p:spPr>
              <p:txBody>
                <a:bodyPr wrap="square" rtlCol="0">
                  <a:spAutoFit/>
                </a:bodyPr>
                <a:lstStyle/>
                <a:p>
                  <a:r>
                    <a:rPr lang="en-IN" sz="3200" spc="100" dirty="0">
                      <a:solidFill>
                        <a:schemeClr val="bg1"/>
                      </a:solidFill>
                      <a:latin typeface="Adobe Fan Heiti Std B" panose="020B0700000000000000" pitchFamily="34" charset="-128"/>
                      <a:ea typeface="Adobe Fan Heiti Std B" panose="020B0700000000000000" pitchFamily="34" charset="-128"/>
                    </a:rPr>
                    <a:t>1287</a:t>
                  </a:r>
                </a:p>
              </p:txBody>
            </p:sp>
            <p:sp>
              <p:nvSpPr>
                <p:cNvPr id="29" name="TextBox 28">
                  <a:extLst>
                    <a:ext uri="{FF2B5EF4-FFF2-40B4-BE49-F238E27FC236}">
                      <a16:creationId xmlns:a16="http://schemas.microsoft.com/office/drawing/2014/main" xmlns="" id="{5FA82863-A62F-44D5-B576-C09AA3A92694}"/>
                    </a:ext>
                  </a:extLst>
                </p:cNvPr>
                <p:cNvSpPr txBox="1"/>
                <p:nvPr/>
              </p:nvSpPr>
              <p:spPr>
                <a:xfrm>
                  <a:off x="7200664" y="3460756"/>
                  <a:ext cx="1235024" cy="584775"/>
                </a:xfrm>
                <a:prstGeom prst="rect">
                  <a:avLst/>
                </a:prstGeom>
                <a:noFill/>
              </p:spPr>
              <p:txBody>
                <a:bodyPr wrap="square" rtlCol="0">
                  <a:spAutoFit/>
                </a:bodyPr>
                <a:lstStyle/>
                <a:p>
                  <a:r>
                    <a:rPr lang="en-IN" sz="3200" spc="100" dirty="0">
                      <a:solidFill>
                        <a:schemeClr val="bg1"/>
                      </a:solidFill>
                      <a:latin typeface="Adobe Fan Heiti Std B" panose="020B0700000000000000" pitchFamily="34" charset="-128"/>
                      <a:ea typeface="Adobe Fan Heiti Std B" panose="020B0700000000000000" pitchFamily="34" charset="-128"/>
                    </a:rPr>
                    <a:t>8934</a:t>
                  </a:r>
                </a:p>
              </p:txBody>
            </p:sp>
            <p:sp>
              <p:nvSpPr>
                <p:cNvPr id="30" name="TextBox 29">
                  <a:extLst>
                    <a:ext uri="{FF2B5EF4-FFF2-40B4-BE49-F238E27FC236}">
                      <a16:creationId xmlns:a16="http://schemas.microsoft.com/office/drawing/2014/main" xmlns="" id="{32B1051A-03BE-454B-B506-6C72A1C266E2}"/>
                    </a:ext>
                  </a:extLst>
                </p:cNvPr>
                <p:cNvSpPr txBox="1"/>
                <p:nvPr/>
              </p:nvSpPr>
              <p:spPr>
                <a:xfrm>
                  <a:off x="3327667" y="4641917"/>
                  <a:ext cx="2336533" cy="338554"/>
                </a:xfrm>
                <a:prstGeom prst="rect">
                  <a:avLst/>
                </a:prstGeom>
                <a:noFill/>
              </p:spPr>
              <p:txBody>
                <a:bodyPr wrap="square" rtlCol="0">
                  <a:spAutoFit/>
                </a:bodyPr>
                <a:lstStyle/>
                <a:p>
                  <a:r>
                    <a:rPr lang="en-IN" sz="1600" spc="100" dirty="0">
                      <a:solidFill>
                        <a:schemeClr val="bg1"/>
                      </a:solidFill>
                      <a:latin typeface="Adobe Fan Heiti Std B" panose="020B0700000000000000" pitchFamily="34" charset="-128"/>
                      <a:ea typeface="Adobe Fan Heiti Std B" panose="020B0700000000000000" pitchFamily="34" charset="-128"/>
                    </a:rPr>
                    <a:t>CARD HOLDER NAME</a:t>
                  </a:r>
                </a:p>
              </p:txBody>
            </p:sp>
            <p:sp>
              <p:nvSpPr>
                <p:cNvPr id="31" name="TextBox 30">
                  <a:extLst>
                    <a:ext uri="{FF2B5EF4-FFF2-40B4-BE49-F238E27FC236}">
                      <a16:creationId xmlns:a16="http://schemas.microsoft.com/office/drawing/2014/main" xmlns="" id="{9B72301F-2878-4E62-ADDB-0F02770DB6A7}"/>
                    </a:ext>
                  </a:extLst>
                </p:cNvPr>
                <p:cNvSpPr txBox="1"/>
                <p:nvPr/>
              </p:nvSpPr>
              <p:spPr>
                <a:xfrm>
                  <a:off x="7513594" y="4641917"/>
                  <a:ext cx="922094" cy="338554"/>
                </a:xfrm>
                <a:prstGeom prst="rect">
                  <a:avLst/>
                </a:prstGeom>
                <a:noFill/>
              </p:spPr>
              <p:txBody>
                <a:bodyPr wrap="square" rtlCol="0">
                  <a:spAutoFit/>
                </a:bodyPr>
                <a:lstStyle/>
                <a:p>
                  <a:pPr algn="ctr"/>
                  <a:r>
                    <a:rPr lang="en-IN" sz="1600" spc="150" dirty="0">
                      <a:solidFill>
                        <a:schemeClr val="bg1"/>
                      </a:solidFill>
                      <a:latin typeface="Adobe Fan Heiti Std B" panose="020B0700000000000000" pitchFamily="34" charset="-128"/>
                      <a:ea typeface="Adobe Fan Heiti Std B" panose="020B0700000000000000" pitchFamily="34" charset="-128"/>
                    </a:rPr>
                    <a:t>09/22</a:t>
                  </a:r>
                </a:p>
              </p:txBody>
            </p:sp>
            <p:pic>
              <p:nvPicPr>
                <p:cNvPr id="32" name="Picture 2" descr="Image result for credit card chip image png">
                  <a:extLst>
                    <a:ext uri="{FF2B5EF4-FFF2-40B4-BE49-F238E27FC236}">
                      <a16:creationId xmlns:a16="http://schemas.microsoft.com/office/drawing/2014/main" xmlns="" id="{8F9649D5-702D-4B18-90ED-8BC9C35AC7E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b="11097"/>
                <a:stretch/>
              </p:blipFill>
              <p:spPr bwMode="auto">
                <a:xfrm>
                  <a:off x="3484430" y="2670112"/>
                  <a:ext cx="1006407" cy="770840"/>
                </a:xfrm>
                <a:prstGeom prst="rect">
                  <a:avLst/>
                </a:prstGeom>
                <a:noFill/>
                <a:extLst>
                  <a:ext uri="{909E8E84-426E-40DD-AFC4-6F175D3DCCD1}">
                    <a14:hiddenFill xmlns:a14="http://schemas.microsoft.com/office/drawing/2010/main" xmlns="">
                      <a:solidFill>
                        <a:srgbClr val="FFFFFF"/>
                      </a:solidFill>
                    </a14:hiddenFill>
                  </a:ext>
                </a:extLst>
              </p:spPr>
            </p:pic>
          </p:grpSp>
        </p:grpSp>
        <p:grpSp>
          <p:nvGrpSpPr>
            <p:cNvPr id="17" name="Group 16">
              <a:extLst>
                <a:ext uri="{FF2B5EF4-FFF2-40B4-BE49-F238E27FC236}">
                  <a16:creationId xmlns:a16="http://schemas.microsoft.com/office/drawing/2014/main" xmlns="" id="{98B19B08-B029-453A-B746-A19571FB1AD9}"/>
                </a:ext>
              </a:extLst>
            </p:cNvPr>
            <p:cNvGrpSpPr/>
            <p:nvPr/>
          </p:nvGrpSpPr>
          <p:grpSpPr>
            <a:xfrm>
              <a:off x="7939448" y="2951155"/>
              <a:ext cx="3672468" cy="1248705"/>
              <a:chOff x="7939448" y="2402351"/>
              <a:chExt cx="3672468" cy="1248705"/>
            </a:xfrm>
          </p:grpSpPr>
          <p:grpSp>
            <p:nvGrpSpPr>
              <p:cNvPr id="18" name="Group 17">
                <a:extLst>
                  <a:ext uri="{FF2B5EF4-FFF2-40B4-BE49-F238E27FC236}">
                    <a16:creationId xmlns:a16="http://schemas.microsoft.com/office/drawing/2014/main" xmlns="" id="{0A6D04D3-6C08-48E8-99CB-1DA617AEC2E2}"/>
                  </a:ext>
                </a:extLst>
              </p:cNvPr>
              <p:cNvGrpSpPr/>
              <p:nvPr/>
            </p:nvGrpSpPr>
            <p:grpSpPr>
              <a:xfrm>
                <a:off x="7939448" y="2402351"/>
                <a:ext cx="2918271" cy="723757"/>
                <a:chOff x="627925" y="5149473"/>
                <a:chExt cx="4508357" cy="723757"/>
              </a:xfrm>
            </p:grpSpPr>
            <p:sp>
              <p:nvSpPr>
                <p:cNvPr id="22" name="Rectangle 21">
                  <a:extLst>
                    <a:ext uri="{FF2B5EF4-FFF2-40B4-BE49-F238E27FC236}">
                      <a16:creationId xmlns:a16="http://schemas.microsoft.com/office/drawing/2014/main" xmlns="" id="{B8FBDD15-4F5D-4EEA-935F-4C7A8EB3749B}"/>
                    </a:ext>
                  </a:extLst>
                </p:cNvPr>
                <p:cNvSpPr/>
                <p:nvPr/>
              </p:nvSpPr>
              <p:spPr>
                <a:xfrm>
                  <a:off x="627925" y="5534676"/>
                  <a:ext cx="4021404" cy="338554"/>
                </a:xfrm>
                <a:prstGeom prst="rect">
                  <a:avLst/>
                </a:prstGeom>
              </p:spPr>
              <p:txBody>
                <a:bodyPr wrap="square">
                  <a:spAutoFit/>
                </a:bodyPr>
                <a:lstStyle/>
                <a:p>
                  <a:r>
                    <a:rPr lang="en-US" sz="1600" dirty="0">
                      <a:solidFill>
                        <a:srgbClr val="263238"/>
                      </a:solidFill>
                      <a:latin typeface="Roboto" pitchFamily="2" charset="0"/>
                    </a:rPr>
                    <a:t> </a:t>
                  </a:r>
                  <a:endParaRPr lang="en-IN" sz="1600" dirty="0"/>
                </a:p>
              </p:txBody>
            </p:sp>
            <p:sp>
              <p:nvSpPr>
                <p:cNvPr id="23" name="Rectangle 22">
                  <a:extLst>
                    <a:ext uri="{FF2B5EF4-FFF2-40B4-BE49-F238E27FC236}">
                      <a16:creationId xmlns:a16="http://schemas.microsoft.com/office/drawing/2014/main" xmlns="" id="{1E9AF904-18F2-4F35-9C55-33D8D0D57603}"/>
                    </a:ext>
                  </a:extLst>
                </p:cNvPr>
                <p:cNvSpPr/>
                <p:nvPr/>
              </p:nvSpPr>
              <p:spPr>
                <a:xfrm>
                  <a:off x="1114878" y="5149473"/>
                  <a:ext cx="4021404" cy="369332"/>
                </a:xfrm>
                <a:prstGeom prst="rect">
                  <a:avLst/>
                </a:prstGeom>
              </p:spPr>
              <p:txBody>
                <a:bodyPr wrap="square">
                  <a:spAutoFit/>
                </a:bodyPr>
                <a:lstStyle/>
                <a:p>
                  <a:endParaRPr lang="en-IN" b="1" dirty="0">
                    <a:solidFill>
                      <a:schemeClr val="accent6"/>
                    </a:solidFill>
                  </a:endParaRPr>
                </a:p>
              </p:txBody>
            </p:sp>
          </p:grpSp>
          <p:sp>
            <p:nvSpPr>
              <p:cNvPr id="21" name="Rectangle 20">
                <a:extLst>
                  <a:ext uri="{FF2B5EF4-FFF2-40B4-BE49-F238E27FC236}">
                    <a16:creationId xmlns:a16="http://schemas.microsoft.com/office/drawing/2014/main" xmlns="" id="{1409441C-DC1B-434A-BE81-C6E46F376B57}"/>
                  </a:ext>
                </a:extLst>
              </p:cNvPr>
              <p:cNvSpPr/>
              <p:nvPr/>
            </p:nvSpPr>
            <p:spPr>
              <a:xfrm>
                <a:off x="8139919" y="2943170"/>
                <a:ext cx="3471997" cy="707886"/>
              </a:xfrm>
              <a:prstGeom prst="rect">
                <a:avLst/>
              </a:prstGeom>
            </p:spPr>
            <p:txBody>
              <a:bodyPr wrap="square">
                <a:spAutoFit/>
              </a:bodyPr>
              <a:lstStyle/>
              <a:p>
                <a:r>
                  <a:rPr lang="en-US" sz="4000" dirty="0">
                    <a:solidFill>
                      <a:schemeClr val="accent4"/>
                    </a:solidFill>
                    <a:latin typeface="Garamond" panose="02020404030301010803" pitchFamily="18" charset="0"/>
                  </a:rPr>
                  <a:t>THANK YOU</a:t>
                </a:r>
                <a:endParaRPr lang="en-IN" sz="4000" dirty="0">
                  <a:solidFill>
                    <a:schemeClr val="accent4"/>
                  </a:solidFill>
                  <a:latin typeface="Garamond" panose="02020404030301010803" pitchFamily="18" charset="0"/>
                </a:endParaRPr>
              </a:p>
            </p:txBody>
          </p:sp>
        </p:grpSp>
      </p:grpSp>
    </p:spTree>
    <p:extLst>
      <p:ext uri="{BB962C8B-B14F-4D97-AF65-F5344CB8AC3E}">
        <p14:creationId xmlns:p14="http://schemas.microsoft.com/office/powerpoint/2010/main" xmlns="" val="213400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xmlns="" id="{F3F083B8-4B95-4C15-B710-4BC526A23973}"/>
              </a:ext>
            </a:extLst>
          </p:cNvPr>
          <p:cNvSpPr>
            <a:spLocks noGrp="1"/>
          </p:cNvSpPr>
          <p:nvPr>
            <p:ph type="title"/>
          </p:nvPr>
        </p:nvSpPr>
        <p:spPr>
          <a:xfrm>
            <a:off x="539826" y="0"/>
            <a:ext cx="4346526" cy="1124392"/>
          </a:xfrm>
        </p:spPr>
        <p:txBody>
          <a:bodyPr/>
          <a:lstStyle/>
          <a:p>
            <a:r>
              <a:rPr lang="en-US" sz="4000" dirty="0">
                <a:latin typeface="Garamond" panose="02020404030301010803" pitchFamily="18" charset="0"/>
              </a:rPr>
              <a:t>ABSTRACT</a:t>
            </a:r>
          </a:p>
        </p:txBody>
      </p:sp>
      <p:sp>
        <p:nvSpPr>
          <p:cNvPr id="8" name="Text Placeholder 7">
            <a:extLst>
              <a:ext uri="{FF2B5EF4-FFF2-40B4-BE49-F238E27FC236}">
                <a16:creationId xmlns:a16="http://schemas.microsoft.com/office/drawing/2014/main" xmlns="" id="{938E3964-EE54-4BDC-A0A3-DC7D197FFB5C}"/>
              </a:ext>
            </a:extLst>
          </p:cNvPr>
          <p:cNvSpPr>
            <a:spLocks noGrp="1"/>
          </p:cNvSpPr>
          <p:nvPr>
            <p:ph type="body" sz="quarter" idx="16"/>
          </p:nvPr>
        </p:nvSpPr>
        <p:spPr>
          <a:xfrm>
            <a:off x="462708" y="1013552"/>
            <a:ext cx="11027885" cy="5067759"/>
          </a:xfrm>
        </p:spPr>
        <p:txBody>
          <a:bodyPr/>
          <a:lstStyle/>
          <a:p>
            <a:r>
              <a:rPr lang="en-US" sz="1800" dirty="0">
                <a:solidFill>
                  <a:schemeClr val="bg2">
                    <a:lumMod val="25000"/>
                  </a:schemeClr>
                </a:solidFill>
                <a:effectLst/>
                <a:latin typeface="Calibri Light" panose="020F0302020204030204" pitchFamily="34" charset="0"/>
                <a:ea typeface="Times New Roman" panose="02020603050405020304" pitchFamily="18" charset="0"/>
                <a:cs typeface="Calibri Light" panose="020F0302020204030204" pitchFamily="34" charset="0"/>
              </a:rPr>
              <a:t>The credit card fraud is mostly come in financial services. The credit card fraud is generated huge number of problems in every year. Lack of research on this credit card problem and submits the real-world credit card fraud analyzes, that is issues. In this paper is introduced best data mining algorithm called “machine learning algorithm”, which is utilized to recognize the credit card fraud, so initially use this algorithm and it is one of the standard model. Then, secondly apply the hybrid methods namely, “AdaBoost and majority vote method”. Use this model efficacy, which is evaluated, and then use the credit card data set it is publicly available one. The financial institution included true world data set, so it is taking and analyzed. In this robustness algorithm additionally evaluate the noise added data samples. This concept is used in experiment and then produce the result positively indicate the hybrid method, that is majority voting, it provides good accuracy rates in credit card fraud detection</a:t>
            </a:r>
            <a:endParaRPr lang="en-US" sz="18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endParaRPr>
          </a:p>
          <a:p>
            <a:endParaRPr lang="en-US" dirty="0"/>
          </a:p>
        </p:txBody>
      </p:sp>
      <p:sp>
        <p:nvSpPr>
          <p:cNvPr id="4" name="Slide Number Placeholder 3">
            <a:extLst>
              <a:ext uri="{FF2B5EF4-FFF2-40B4-BE49-F238E27FC236}">
                <a16:creationId xmlns:a16="http://schemas.microsoft.com/office/drawing/2014/main" xmlns="" id="{C5FE626F-057D-4E99-A748-F977659F21E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a:t>
            </a:fld>
            <a:endParaRPr lang="en-US" dirty="0"/>
          </a:p>
        </p:txBody>
      </p:sp>
    </p:spTree>
    <p:extLst>
      <p:ext uri="{BB962C8B-B14F-4D97-AF65-F5344CB8AC3E}">
        <p14:creationId xmlns:p14="http://schemas.microsoft.com/office/powerpoint/2010/main" xmlns="" val="206004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E8D036FB-049F-42B9-8221-9EAE4768947B}"/>
              </a:ext>
            </a:extLst>
          </p:cNvPr>
          <p:cNvSpPr>
            <a:spLocks noGrp="1"/>
          </p:cNvSpPr>
          <p:nvPr>
            <p:ph type="title"/>
          </p:nvPr>
        </p:nvSpPr>
        <p:spPr>
          <a:xfrm>
            <a:off x="6860221" y="787400"/>
            <a:ext cx="4749800" cy="527050"/>
          </a:xfrm>
        </p:spPr>
        <p:txBody>
          <a:bodyPr/>
          <a:lstStyle/>
          <a:p>
            <a:r>
              <a:rPr lang="en-US" dirty="0">
                <a:latin typeface="Garamond" panose="02020404030301010803" pitchFamily="18" charset="0"/>
              </a:rPr>
              <a:t>AIM</a:t>
            </a:r>
          </a:p>
        </p:txBody>
      </p:sp>
      <p:sp>
        <p:nvSpPr>
          <p:cNvPr id="7" name="Text Placeholder 6">
            <a:extLst>
              <a:ext uri="{FF2B5EF4-FFF2-40B4-BE49-F238E27FC236}">
                <a16:creationId xmlns:a16="http://schemas.microsoft.com/office/drawing/2014/main" xmlns="" id="{C558E8B1-0215-4BC8-AF46-4F9A87F2AEF8}"/>
              </a:ext>
            </a:extLst>
          </p:cNvPr>
          <p:cNvSpPr>
            <a:spLocks noGrp="1"/>
          </p:cNvSpPr>
          <p:nvPr>
            <p:ph type="body" sz="quarter" idx="15"/>
          </p:nvPr>
        </p:nvSpPr>
        <p:spPr>
          <a:xfrm>
            <a:off x="5506156" y="2108200"/>
            <a:ext cx="6392332" cy="2927350"/>
          </a:xfrm>
        </p:spPr>
        <p:txBody>
          <a:bodyPr/>
          <a:lstStyle/>
          <a:p>
            <a:r>
              <a:rPr lang="en-US" sz="2000" dirty="0">
                <a:solidFill>
                  <a:schemeClr val="bg2">
                    <a:lumMod val="25000"/>
                  </a:schemeClr>
                </a:solidFill>
                <a:effectLst/>
                <a:latin typeface="Calibri Light" panose="020F0302020204030204" pitchFamily="34" charset="0"/>
                <a:ea typeface="Times New Roman" panose="02020603050405020304" pitchFamily="18" charset="0"/>
                <a:cs typeface="Calibri Light" panose="020F0302020204030204" pitchFamily="34" charset="0"/>
              </a:rPr>
              <a:t>Aim is introduced best data mining algorithm called “machine learning algorithm”, which is utilized to</a:t>
            </a:r>
          </a:p>
          <a:p>
            <a:r>
              <a:rPr lang="en-US" sz="2000" dirty="0">
                <a:solidFill>
                  <a:schemeClr val="bg2">
                    <a:lumMod val="25000"/>
                  </a:schemeClr>
                </a:solidFill>
                <a:effectLst/>
                <a:latin typeface="Calibri Light" panose="020F0302020204030204" pitchFamily="34" charset="0"/>
                <a:ea typeface="Times New Roman" panose="02020603050405020304" pitchFamily="18" charset="0"/>
                <a:cs typeface="Calibri Light" panose="020F0302020204030204" pitchFamily="34" charset="0"/>
              </a:rPr>
              <a:t> recognize the credit card fraud, so initially use this algorithm and it is one of the standard model.</a:t>
            </a:r>
            <a:endParaRPr lang="en-US" sz="2000" dirty="0">
              <a:solidFill>
                <a:schemeClr val="bg2">
                  <a:lumMod val="25000"/>
                </a:schemeClr>
              </a:solidFill>
              <a:latin typeface="Calibri Light" panose="020F0302020204030204" pitchFamily="34" charset="0"/>
              <a:cs typeface="Calibri Light" panose="020F0302020204030204" pitchFamily="34" charset="0"/>
            </a:endParaRPr>
          </a:p>
          <a:p>
            <a:endParaRPr lang="en-US" dirty="0"/>
          </a:p>
        </p:txBody>
      </p:sp>
      <p:sp>
        <p:nvSpPr>
          <p:cNvPr id="4" name="Slide Number Placeholder 3">
            <a:extLst>
              <a:ext uri="{FF2B5EF4-FFF2-40B4-BE49-F238E27FC236}">
                <a16:creationId xmlns:a16="http://schemas.microsoft.com/office/drawing/2014/main" xmlns=""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3</a:t>
            </a:fld>
            <a:endParaRPr lang="en-US" dirty="0"/>
          </a:p>
        </p:txBody>
      </p:sp>
      <p:sp>
        <p:nvSpPr>
          <p:cNvPr id="52" name="Rectangle 51">
            <a:extLst>
              <a:ext uri="{FF2B5EF4-FFF2-40B4-BE49-F238E27FC236}">
                <a16:creationId xmlns:a16="http://schemas.microsoft.com/office/drawing/2014/main" xmlns="" id="{CB5CC355-F6A6-4B5D-BE90-7C2313A8123B}"/>
              </a:ext>
              <a:ext uri="{C183D7F6-B498-43B3-948B-1728B52AA6E4}">
                <adec:decorative xmlns:adec="http://schemas.microsoft.com/office/drawing/2017/decorative" xmlns=""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a:extLst>
              <a:ext uri="{FF2B5EF4-FFF2-40B4-BE49-F238E27FC236}">
                <a16:creationId xmlns:a16="http://schemas.microsoft.com/office/drawing/2014/main" xmlns="" id="{E266DDE4-9FB5-48BB-8805-A9A4AB62EE74}"/>
              </a:ext>
            </a:extLst>
          </p:cNvPr>
          <p:cNvPicPr>
            <a:picLocks noGrp="1" noChangeAspect="1"/>
          </p:cNvPicPr>
          <p:nvPr>
            <p:ph type="pic" sz="quarter" idx="13"/>
          </p:nvPr>
        </p:nvPicPr>
        <p:blipFill>
          <a:blip r:embed="rId2"/>
          <a:srcRect l="22939" r="22939"/>
          <a:stretch>
            <a:fillRect/>
          </a:stretch>
        </p:blipFill>
        <p:spPr>
          <a:xfrm>
            <a:off x="750065" y="690428"/>
            <a:ext cx="4114800" cy="5372100"/>
          </a:xfrm>
        </p:spPr>
      </p:pic>
    </p:spTree>
    <p:extLst>
      <p:ext uri="{BB962C8B-B14F-4D97-AF65-F5344CB8AC3E}">
        <p14:creationId xmlns:p14="http://schemas.microsoft.com/office/powerpoint/2010/main" xmlns="" val="237990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xmlns="" id="{3413C595-4D01-4997-9A0A-E7606687AB79}"/>
              </a:ext>
            </a:extLst>
          </p:cNvPr>
          <p:cNvSpPr>
            <a:spLocks noGrp="1"/>
          </p:cNvSpPr>
          <p:nvPr>
            <p:ph type="title"/>
          </p:nvPr>
        </p:nvSpPr>
        <p:spPr>
          <a:xfrm>
            <a:off x="164834" y="136011"/>
            <a:ext cx="6022021" cy="1095022"/>
          </a:xfrm>
        </p:spPr>
        <p:txBody>
          <a:bodyPr/>
          <a:lstStyle/>
          <a:p>
            <a:r>
              <a:rPr lang="en-US" sz="4000" dirty="0">
                <a:latin typeface="Leelawadee UI" panose="020B0502040204020203" pitchFamily="34" charset="-34"/>
                <a:cs typeface="Leelawadee UI" panose="020B0502040204020203" pitchFamily="34" charset="-34"/>
              </a:rPr>
              <a:t>OBJECTIVE</a:t>
            </a:r>
          </a:p>
        </p:txBody>
      </p:sp>
      <p:sp>
        <p:nvSpPr>
          <p:cNvPr id="4" name="TextBox 3">
            <a:extLst>
              <a:ext uri="{FF2B5EF4-FFF2-40B4-BE49-F238E27FC236}">
                <a16:creationId xmlns:a16="http://schemas.microsoft.com/office/drawing/2014/main" xmlns="" id="{60A1A9C6-94FA-48BD-A391-9F9DA1C54635}"/>
              </a:ext>
            </a:extLst>
          </p:cNvPr>
          <p:cNvSpPr txBox="1"/>
          <p:nvPr/>
        </p:nvSpPr>
        <p:spPr>
          <a:xfrm>
            <a:off x="2359379" y="1950835"/>
            <a:ext cx="7676444"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2">
                    <a:lumMod val="50000"/>
                  </a:schemeClr>
                </a:solidFill>
                <a:latin typeface="Calibri Light" panose="020F0302020204030204" pitchFamily="34" charset="0"/>
                <a:ea typeface="Times New Roman" panose="02020603050405020304" pitchFamily="18" charset="0"/>
                <a:cs typeface="Calibri Light" panose="020F0302020204030204" pitchFamily="34" charset="0"/>
              </a:rPr>
              <a:t>A</a:t>
            </a:r>
            <a:r>
              <a:rPr lang="en-US" sz="3200" dirty="0">
                <a:solidFill>
                  <a:schemeClr val="bg2">
                    <a:lumMod val="50000"/>
                  </a:schemeClr>
                </a:solidFill>
                <a:effectLst/>
                <a:latin typeface="Calibri Light" panose="020F0302020204030204" pitchFamily="34" charset="0"/>
                <a:ea typeface="Times New Roman" panose="02020603050405020304" pitchFamily="18" charset="0"/>
                <a:cs typeface="Calibri Light" panose="020F0302020204030204" pitchFamily="34" charset="0"/>
              </a:rPr>
              <a:t>pply the hybrid methods namely, “AdaBoost and majority vote method”. Use this model efficacy, which is evaluated, and then use the credit card data set it is publicly available one. The financial institution included true world data set, so it is taking and analyzed.</a:t>
            </a:r>
            <a:endParaRPr lang="en-US" sz="3200" dirty="0">
              <a:solidFill>
                <a:schemeClr val="bg2">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39931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183049-D351-49A9-957C-0DC5880B7422}"/>
              </a:ext>
            </a:extLst>
          </p:cNvPr>
          <p:cNvSpPr>
            <a:spLocks noGrp="1"/>
          </p:cNvSpPr>
          <p:nvPr>
            <p:ph type="title"/>
          </p:nvPr>
        </p:nvSpPr>
        <p:spPr/>
        <p:txBody>
          <a:bodyPr/>
          <a:lstStyle/>
          <a:p>
            <a:r>
              <a:rPr lang="en-US" sz="3200" dirty="0">
                <a:latin typeface="Garamond" panose="02020404030301010803" pitchFamily="18" charset="0"/>
              </a:rPr>
              <a:t>EXISTING SYSTEM</a:t>
            </a:r>
            <a:r>
              <a:rPr lang="en-US" sz="3200" dirty="0">
                <a:solidFill>
                  <a:schemeClr val="accent4">
                    <a:lumMod val="50000"/>
                  </a:schemeClr>
                </a:solidFill>
              </a:rPr>
              <a:t/>
            </a:r>
            <a:br>
              <a:rPr lang="en-US" sz="3200" dirty="0">
                <a:solidFill>
                  <a:schemeClr val="accent4">
                    <a:lumMod val="50000"/>
                  </a:schemeClr>
                </a:solidFill>
              </a:rPr>
            </a:br>
            <a:endParaRPr lang="en-US" dirty="0"/>
          </a:p>
        </p:txBody>
      </p:sp>
      <p:sp>
        <p:nvSpPr>
          <p:cNvPr id="5" name="Slide Number Placeholder 4">
            <a:extLst>
              <a:ext uri="{FF2B5EF4-FFF2-40B4-BE49-F238E27FC236}">
                <a16:creationId xmlns:a16="http://schemas.microsoft.com/office/drawing/2014/main" xmlns="" id="{2B71A327-B43C-4B59-A761-D557669069D8}"/>
              </a:ext>
            </a:extLst>
          </p:cNvPr>
          <p:cNvSpPr>
            <a:spLocks noGrp="1"/>
          </p:cNvSpPr>
          <p:nvPr>
            <p:ph type="sldNum" sz="quarter" idx="12"/>
          </p:nvPr>
        </p:nvSpPr>
        <p:spPr/>
        <p:txBody>
          <a:bodyPr/>
          <a:lstStyle/>
          <a:p>
            <a:fld id="{F91729D4-A164-47A3-830D-E792BCE699E4}" type="slidenum">
              <a:rPr lang="en-US" smtClean="0"/>
              <a:pPr/>
              <a:t>5</a:t>
            </a:fld>
            <a:endParaRPr lang="en-US" dirty="0"/>
          </a:p>
        </p:txBody>
      </p:sp>
      <p:sp>
        <p:nvSpPr>
          <p:cNvPr id="8" name="TextBox 7">
            <a:extLst>
              <a:ext uri="{FF2B5EF4-FFF2-40B4-BE49-F238E27FC236}">
                <a16:creationId xmlns:a16="http://schemas.microsoft.com/office/drawing/2014/main" xmlns="" id="{4D3E035B-1EA3-411A-BC86-590DAD12AADC}"/>
              </a:ext>
            </a:extLst>
          </p:cNvPr>
          <p:cNvSpPr txBox="1"/>
          <p:nvPr/>
        </p:nvSpPr>
        <p:spPr>
          <a:xfrm>
            <a:off x="838200" y="1509204"/>
            <a:ext cx="10853691"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In existing System, a research about a case study involving credit card fraud detection, where data normalization is applied before Cluster Analysis and with results obtained from the use of Cluster Analysis and Artificial Neural Networks on fraud detection has shown that by clustering attributes neuronal inputs can be minimized. And promising results can be obtained by using normalized data and data should be MLP trained. This research was based on unsupervised learning.</a:t>
            </a:r>
          </a:p>
          <a:p>
            <a:pPr marL="342900" indent="-342900" algn="just">
              <a:buFont typeface="Arial" panose="020B0604020202020204" pitchFamily="34" charset="0"/>
              <a:buChar char="•"/>
            </a:pPr>
            <a:r>
              <a:rPr lang="en-US" sz="24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 Significance of this paper was to find new methods for fraud detection and to increase the accuracy of results. The data </a:t>
            </a:r>
            <a:r>
              <a:rPr lang="en-US" sz="2400" dirty="0" err="1">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setfor</a:t>
            </a:r>
            <a:r>
              <a:rPr lang="en-US" sz="24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 this paper is based on real life transactional data by a large European company and personal details in data is kept confidential. </a:t>
            </a:r>
          </a:p>
          <a:p>
            <a:pPr marL="342900" indent="-342900" algn="just">
              <a:buFont typeface="Arial" panose="020B0604020202020204" pitchFamily="34" charset="0"/>
              <a:buChar char="•"/>
            </a:pPr>
            <a:r>
              <a:rPr lang="en-US" sz="24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Accuracy of an algorithm is around 50%. Significance of this paper was to find an algorithm and to reduce the cost measure. The result obtained was by 23% and the algorithm they find was Bayes minimum risk.</a:t>
            </a:r>
          </a:p>
        </p:txBody>
      </p:sp>
    </p:spTree>
    <p:extLst>
      <p:ext uri="{BB962C8B-B14F-4D97-AF65-F5344CB8AC3E}">
        <p14:creationId xmlns:p14="http://schemas.microsoft.com/office/powerpoint/2010/main" xmlns="" val="166458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xmlns="" id="{432416A3-39EF-4CBE-943D-C79C22FDDC46}"/>
              </a:ext>
            </a:extLst>
          </p:cNvPr>
          <p:cNvSpPr>
            <a:spLocks noGrp="1"/>
          </p:cNvSpPr>
          <p:nvPr>
            <p:ph type="title"/>
          </p:nvPr>
        </p:nvSpPr>
        <p:spPr>
          <a:xfrm>
            <a:off x="-533400" y="778659"/>
            <a:ext cx="10515600" cy="726137"/>
          </a:xfrm>
        </p:spPr>
        <p:txBody>
          <a:bodyPr/>
          <a:lstStyle/>
          <a:p>
            <a:r>
              <a:rPr lang="en-US" sz="3200" dirty="0">
                <a:latin typeface="Garamond" panose="02020404030301010803" pitchFamily="18" charset="0"/>
              </a:rPr>
              <a:t>DISADVANTAGES OF EXISTING SYSTEM</a:t>
            </a:r>
            <a:r>
              <a:rPr lang="en-US" sz="3200" dirty="0"/>
              <a:t/>
            </a:r>
            <a:br>
              <a:rPr lang="en-US" sz="3200" dirty="0"/>
            </a:br>
            <a:endParaRPr lang="en-US" dirty="0"/>
          </a:p>
        </p:txBody>
      </p:sp>
      <p:sp>
        <p:nvSpPr>
          <p:cNvPr id="24" name="Text Placeholder 23">
            <a:extLst>
              <a:ext uri="{FF2B5EF4-FFF2-40B4-BE49-F238E27FC236}">
                <a16:creationId xmlns:a16="http://schemas.microsoft.com/office/drawing/2014/main" xmlns="" id="{B127C79B-F024-434C-825D-15CEE80923F4}"/>
              </a:ext>
            </a:extLst>
          </p:cNvPr>
          <p:cNvSpPr>
            <a:spLocks noGrp="1"/>
          </p:cNvSpPr>
          <p:nvPr>
            <p:ph type="body" sz="quarter" idx="16"/>
          </p:nvPr>
        </p:nvSpPr>
        <p:spPr>
          <a:xfrm>
            <a:off x="1029810" y="1766657"/>
            <a:ext cx="9357063" cy="4065972"/>
          </a:xfrm>
        </p:spPr>
        <p:txBody>
          <a:bodyPr/>
          <a:lstStyle/>
          <a:p>
            <a:pPr marL="0" marR="0" algn="just">
              <a:lnSpc>
                <a:spcPct val="200000"/>
              </a:lnSpc>
              <a:spcBef>
                <a:spcPts val="0"/>
              </a:spcBef>
              <a:spcAft>
                <a:spcPts val="1000"/>
              </a:spcAft>
            </a:pPr>
            <a:r>
              <a:rPr lang="en-US" sz="24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1. In this paper a new collative comparison measure that reasonably represents the gains and losses due to fraud detection is proposed. </a:t>
            </a:r>
          </a:p>
          <a:p>
            <a:pPr marL="0" marR="0" algn="just">
              <a:lnSpc>
                <a:spcPct val="200000"/>
              </a:lnSpc>
              <a:spcBef>
                <a:spcPts val="0"/>
              </a:spcBef>
              <a:spcAft>
                <a:spcPts val="1000"/>
              </a:spcAft>
            </a:pPr>
            <a:r>
              <a:rPr lang="en-US" sz="24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2. A cost sensitive method which is based on Bayes minimum risk is presented using the proposed cost measure.</a:t>
            </a:r>
          </a:p>
          <a:p>
            <a:endParaRPr lang="en-US" dirty="0"/>
          </a:p>
        </p:txBody>
      </p:sp>
      <p:sp>
        <p:nvSpPr>
          <p:cNvPr id="4" name="Slide Number Placeholder 3">
            <a:extLst>
              <a:ext uri="{FF2B5EF4-FFF2-40B4-BE49-F238E27FC236}">
                <a16:creationId xmlns:a16="http://schemas.microsoft.com/office/drawing/2014/main" xmlns=""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6</a:t>
            </a:fld>
            <a:endParaRPr lang="en-US" dirty="0"/>
          </a:p>
        </p:txBody>
      </p:sp>
    </p:spTree>
    <p:extLst>
      <p:ext uri="{BB962C8B-B14F-4D97-AF65-F5344CB8AC3E}">
        <p14:creationId xmlns:p14="http://schemas.microsoft.com/office/powerpoint/2010/main" xmlns="" val="376439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xmlns="" id="{432416A3-39EF-4CBE-943D-C79C22FDDC46}"/>
              </a:ext>
            </a:extLst>
          </p:cNvPr>
          <p:cNvSpPr>
            <a:spLocks noGrp="1"/>
          </p:cNvSpPr>
          <p:nvPr>
            <p:ph type="title"/>
          </p:nvPr>
        </p:nvSpPr>
        <p:spPr>
          <a:xfrm>
            <a:off x="1956816" y="642355"/>
            <a:ext cx="6196584" cy="726137"/>
          </a:xfrm>
        </p:spPr>
        <p:txBody>
          <a:bodyPr/>
          <a:lstStyle/>
          <a:p>
            <a:r>
              <a:rPr lang="en-US" dirty="0">
                <a:latin typeface="Gadugi" panose="020B0502040204020203" pitchFamily="34" charset="0"/>
                <a:ea typeface="Gadugi" panose="020B0502040204020203" pitchFamily="34" charset="0"/>
              </a:rPr>
              <a:t>PROPOSED SYSTEM</a:t>
            </a:r>
          </a:p>
        </p:txBody>
      </p:sp>
      <p:sp>
        <p:nvSpPr>
          <p:cNvPr id="24" name="Text Placeholder 23">
            <a:extLst>
              <a:ext uri="{FF2B5EF4-FFF2-40B4-BE49-F238E27FC236}">
                <a16:creationId xmlns:a16="http://schemas.microsoft.com/office/drawing/2014/main" xmlns="" id="{B127C79B-F024-434C-825D-15CEE80923F4}"/>
              </a:ext>
            </a:extLst>
          </p:cNvPr>
          <p:cNvSpPr>
            <a:spLocks noGrp="1"/>
          </p:cNvSpPr>
          <p:nvPr>
            <p:ph type="body" sz="quarter" idx="16"/>
          </p:nvPr>
        </p:nvSpPr>
        <p:spPr>
          <a:xfrm>
            <a:off x="577049" y="1519412"/>
            <a:ext cx="10776751" cy="4032681"/>
          </a:xfrm>
        </p:spPr>
        <p:txBody>
          <a:bodyPr/>
          <a:lstStyle/>
          <a:p>
            <a:pPr marL="0" marR="0" algn="just">
              <a:lnSpc>
                <a:spcPct val="115000"/>
              </a:lnSpc>
              <a:spcBef>
                <a:spcPts val="0"/>
              </a:spcBef>
              <a:spcAft>
                <a:spcPts val="1000"/>
              </a:spcAft>
            </a:pPr>
            <a:r>
              <a:rPr lang="en-US" sz="24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rPr>
              <a:t>In proposed System, we are applying random forest algorithm for classification of the credit card dataset. Random Forest is an algorithm for classification and regression. Summarily, it is a collection of decision tree classifiers. Random forest has advantage over decision tree as it corrects the habit of over fitting to their training set. A subset of the training set is sampled randomly so that to train each individual tree and then a decision tree is built, each node then splits on a feature selected from a random subset of the full feature set. Even for large data sets with many features and data instances training is extremely fast in random forest and because each tree is trained independently of the others. The Random Forest algorithm has been found to provide a good estimate of the generalization error and to be resistant to over fitting.</a:t>
            </a:r>
          </a:p>
          <a:p>
            <a:endParaRPr lang="en-US" dirty="0"/>
          </a:p>
        </p:txBody>
      </p:sp>
      <p:sp>
        <p:nvSpPr>
          <p:cNvPr id="4" name="Slide Number Placeholder 3">
            <a:extLst>
              <a:ext uri="{FF2B5EF4-FFF2-40B4-BE49-F238E27FC236}">
                <a16:creationId xmlns:a16="http://schemas.microsoft.com/office/drawing/2014/main" xmlns=""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7</a:t>
            </a:fld>
            <a:endParaRPr lang="en-US" dirty="0"/>
          </a:p>
        </p:txBody>
      </p:sp>
    </p:spTree>
    <p:extLst>
      <p:ext uri="{BB962C8B-B14F-4D97-AF65-F5344CB8AC3E}">
        <p14:creationId xmlns:p14="http://schemas.microsoft.com/office/powerpoint/2010/main" xmlns="" val="220966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xmlns="" id="{432416A3-39EF-4CBE-943D-C79C22FDDC46}"/>
              </a:ext>
            </a:extLst>
          </p:cNvPr>
          <p:cNvSpPr>
            <a:spLocks noGrp="1"/>
          </p:cNvSpPr>
          <p:nvPr>
            <p:ph type="title"/>
          </p:nvPr>
        </p:nvSpPr>
        <p:spPr>
          <a:xfrm>
            <a:off x="-14752" y="806947"/>
            <a:ext cx="11960352" cy="726137"/>
          </a:xfrm>
        </p:spPr>
        <p:txBody>
          <a:bodyPr/>
          <a:lstStyle/>
          <a:p>
            <a:pPr algn="ctr"/>
            <a:r>
              <a:rPr lang="en-US" sz="3200" dirty="0">
                <a:latin typeface="Garamond" panose="02020404030301010803" pitchFamily="18" charset="0"/>
              </a:rPr>
              <a:t>ADVANTAGES OF PROPOSED SYSTEM</a:t>
            </a:r>
            <a:r>
              <a:rPr lang="en-US" sz="3200" dirty="0">
                <a:solidFill>
                  <a:schemeClr val="accent4">
                    <a:lumMod val="50000"/>
                  </a:schemeClr>
                </a:solidFill>
              </a:rPr>
              <a:t/>
            </a:r>
            <a:br>
              <a:rPr lang="en-US" sz="3200" dirty="0">
                <a:solidFill>
                  <a:schemeClr val="accent4">
                    <a:lumMod val="50000"/>
                  </a:schemeClr>
                </a:solidFill>
              </a:rPr>
            </a:br>
            <a:endParaRPr lang="en-US" dirty="0">
              <a:solidFill>
                <a:schemeClr val="accent2">
                  <a:lumMod val="75000"/>
                </a:schemeClr>
              </a:solidFill>
            </a:endParaRPr>
          </a:p>
        </p:txBody>
      </p:sp>
      <p:sp>
        <p:nvSpPr>
          <p:cNvPr id="24" name="Text Placeholder 23">
            <a:extLst>
              <a:ext uri="{FF2B5EF4-FFF2-40B4-BE49-F238E27FC236}">
                <a16:creationId xmlns:a16="http://schemas.microsoft.com/office/drawing/2014/main" xmlns="" id="{B127C79B-F024-434C-825D-15CEE80923F4}"/>
              </a:ext>
            </a:extLst>
          </p:cNvPr>
          <p:cNvSpPr>
            <a:spLocks noGrp="1"/>
          </p:cNvSpPr>
          <p:nvPr>
            <p:ph type="body" sz="quarter" idx="16"/>
          </p:nvPr>
        </p:nvSpPr>
        <p:spPr>
          <a:xfrm>
            <a:off x="577049" y="1846080"/>
            <a:ext cx="10776751" cy="4032681"/>
          </a:xfrm>
        </p:spPr>
        <p:txBody>
          <a:bodyPr/>
          <a:lstStyle/>
          <a:p>
            <a:pPr marL="457200" marR="0" lvl="0" indent="-457200" algn="just">
              <a:lnSpc>
                <a:spcPct val="115000"/>
              </a:lnSpc>
              <a:spcBef>
                <a:spcPts val="0"/>
              </a:spcBef>
              <a:spcAft>
                <a:spcPts val="0"/>
              </a:spcAft>
              <a:buFont typeface="+mj-lt"/>
              <a:buAutoNum type="arabicPeriod"/>
            </a:pPr>
            <a:r>
              <a:rPr lang="en-US" sz="2800" dirty="0">
                <a:solidFill>
                  <a:schemeClr val="bg2">
                    <a:lumMod val="25000"/>
                  </a:schemeClr>
                </a:solidFill>
                <a:effectLst/>
                <a:latin typeface="Calibri Light" panose="020F0302020204030204" pitchFamily="34" charset="0"/>
                <a:ea typeface="Noto Sans Symbols"/>
                <a:cs typeface="Calibri Light" panose="020F0302020204030204" pitchFamily="34" charset="0"/>
              </a:rPr>
              <a:t>Random forest ranks the importance of variables in a regression or classification problem in a natural way can be done by Random Forest. </a:t>
            </a:r>
          </a:p>
          <a:p>
            <a:pPr marL="457200" marR="0" lvl="0" indent="-457200" algn="just">
              <a:lnSpc>
                <a:spcPct val="115000"/>
              </a:lnSpc>
              <a:spcBef>
                <a:spcPts val="0"/>
              </a:spcBef>
              <a:spcAft>
                <a:spcPts val="1000"/>
              </a:spcAft>
              <a:buFont typeface="+mj-lt"/>
              <a:buAutoNum type="arabicPeriod"/>
            </a:pPr>
            <a:r>
              <a:rPr lang="en-US" sz="2800" dirty="0">
                <a:solidFill>
                  <a:schemeClr val="bg2">
                    <a:lumMod val="25000"/>
                  </a:schemeClr>
                </a:solidFill>
                <a:effectLst/>
                <a:latin typeface="Calibri Light" panose="020F0302020204030204" pitchFamily="34" charset="0"/>
                <a:ea typeface="Noto Sans Symbols"/>
                <a:cs typeface="Calibri Light" panose="020F0302020204030204" pitchFamily="34" charset="0"/>
              </a:rPr>
              <a:t> The transaction amount. Feature 'class' is the target class for the binary classification and it takes value 1 for positive case (fraud) and 0 for negative case (not fraud).</a:t>
            </a:r>
            <a:endParaRPr lang="en-US" sz="28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endParaRPr>
          </a:p>
          <a:p>
            <a:endParaRPr lang="en-US" dirty="0"/>
          </a:p>
        </p:txBody>
      </p:sp>
      <p:sp>
        <p:nvSpPr>
          <p:cNvPr id="4" name="Slide Number Placeholder 3">
            <a:extLst>
              <a:ext uri="{FF2B5EF4-FFF2-40B4-BE49-F238E27FC236}">
                <a16:creationId xmlns:a16="http://schemas.microsoft.com/office/drawing/2014/main" xmlns=""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8</a:t>
            </a:fld>
            <a:endParaRPr lang="en-US" dirty="0"/>
          </a:p>
        </p:txBody>
      </p:sp>
    </p:spTree>
    <p:extLst>
      <p:ext uri="{BB962C8B-B14F-4D97-AF65-F5344CB8AC3E}">
        <p14:creationId xmlns:p14="http://schemas.microsoft.com/office/powerpoint/2010/main" xmlns="" val="222712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xmlns="" id="{432416A3-39EF-4CBE-943D-C79C22FDDC46}"/>
              </a:ext>
            </a:extLst>
          </p:cNvPr>
          <p:cNvSpPr>
            <a:spLocks noGrp="1"/>
          </p:cNvSpPr>
          <p:nvPr>
            <p:ph type="title"/>
          </p:nvPr>
        </p:nvSpPr>
        <p:spPr>
          <a:xfrm>
            <a:off x="-14752" y="1111954"/>
            <a:ext cx="11960352" cy="726137"/>
          </a:xfrm>
        </p:spPr>
        <p:txBody>
          <a:bodyPr/>
          <a:lstStyle/>
          <a:p>
            <a:pPr algn="ctr"/>
            <a:r>
              <a:rPr lang="en-US" sz="3200" dirty="0">
                <a:latin typeface="Garamond" panose="02020404030301010803" pitchFamily="18" charset="0"/>
              </a:rPr>
              <a:t>SYSTEM MODEL</a:t>
            </a:r>
            <a:r>
              <a:rPr lang="en-US" sz="3200" dirty="0">
                <a:solidFill>
                  <a:schemeClr val="accent4">
                    <a:lumMod val="50000"/>
                  </a:schemeClr>
                </a:solidFill>
              </a:rPr>
              <a:t/>
            </a:r>
            <a:br>
              <a:rPr lang="en-US" sz="3200" dirty="0">
                <a:solidFill>
                  <a:schemeClr val="accent4">
                    <a:lumMod val="50000"/>
                  </a:schemeClr>
                </a:solidFill>
              </a:rPr>
            </a:br>
            <a:r>
              <a:rPr lang="en-US" sz="3200" dirty="0">
                <a:solidFill>
                  <a:schemeClr val="accent4">
                    <a:lumMod val="50000"/>
                  </a:schemeClr>
                </a:solidFill>
              </a:rPr>
              <a:t/>
            </a:r>
            <a:br>
              <a:rPr lang="en-US" sz="3200" dirty="0">
                <a:solidFill>
                  <a:schemeClr val="accent4">
                    <a:lumMod val="50000"/>
                  </a:schemeClr>
                </a:solidFill>
              </a:rPr>
            </a:br>
            <a:endParaRPr lang="en-US" dirty="0">
              <a:solidFill>
                <a:schemeClr val="accent2">
                  <a:lumMod val="75000"/>
                </a:schemeClr>
              </a:solidFill>
            </a:endParaRPr>
          </a:p>
        </p:txBody>
      </p:sp>
      <p:sp>
        <p:nvSpPr>
          <p:cNvPr id="24" name="Text Placeholder 23">
            <a:extLst>
              <a:ext uri="{FF2B5EF4-FFF2-40B4-BE49-F238E27FC236}">
                <a16:creationId xmlns:a16="http://schemas.microsoft.com/office/drawing/2014/main" xmlns="" id="{B127C79B-F024-434C-825D-15CEE80923F4}"/>
              </a:ext>
            </a:extLst>
          </p:cNvPr>
          <p:cNvSpPr>
            <a:spLocks noGrp="1"/>
          </p:cNvSpPr>
          <p:nvPr>
            <p:ph type="body" sz="quarter" idx="16"/>
          </p:nvPr>
        </p:nvSpPr>
        <p:spPr>
          <a:xfrm>
            <a:off x="577049" y="2387619"/>
            <a:ext cx="10776751" cy="1172328"/>
          </a:xfrm>
        </p:spPr>
        <p:txBody>
          <a:bodyPr/>
          <a:lstStyle/>
          <a:p>
            <a:pPr marL="571500" indent="-571500">
              <a:buFont typeface="Arial" panose="020B0604020202020204" pitchFamily="34" charset="0"/>
              <a:buChar char="•"/>
            </a:pPr>
            <a:r>
              <a:rPr lang="en-US" sz="2800" dirty="0">
                <a:solidFill>
                  <a:schemeClr val="bg2">
                    <a:lumMod val="25000"/>
                  </a:schemeClr>
                </a:solidFill>
                <a:effectLst/>
                <a:latin typeface="Calibri Light" panose="020F0302020204030204" pitchFamily="34" charset="0"/>
                <a:ea typeface="Cambria" panose="02040503050406030204" pitchFamily="18" charset="0"/>
                <a:cs typeface="Calibri Light" panose="020F0302020204030204" pitchFamily="34" charset="0"/>
              </a:rPr>
              <a:t>Using Random forest and cart algorithm</a:t>
            </a:r>
            <a:endParaRPr lang="en-US" sz="2800" dirty="0">
              <a:solidFill>
                <a:schemeClr val="bg2">
                  <a:lumMod val="25000"/>
                </a:schemeClr>
              </a:solidFill>
              <a:effectLst/>
              <a:latin typeface="Calibri Light" panose="020F0302020204030204" pitchFamily="34" charset="0"/>
              <a:ea typeface="Calibri" panose="020F0502020204030204" pitchFamily="34" charset="0"/>
              <a:cs typeface="Calibri Light" panose="020F0302020204030204" pitchFamily="34" charset="0"/>
            </a:endParaRPr>
          </a:p>
          <a:p>
            <a:endParaRPr lang="en-US" dirty="0"/>
          </a:p>
        </p:txBody>
      </p:sp>
      <p:sp>
        <p:nvSpPr>
          <p:cNvPr id="4" name="Slide Number Placeholder 3">
            <a:extLst>
              <a:ext uri="{FF2B5EF4-FFF2-40B4-BE49-F238E27FC236}">
                <a16:creationId xmlns:a16="http://schemas.microsoft.com/office/drawing/2014/main" xmlns=""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9</a:t>
            </a:fld>
            <a:endParaRPr lang="en-US" dirty="0"/>
          </a:p>
        </p:txBody>
      </p:sp>
    </p:spTree>
    <p:extLst>
      <p:ext uri="{BB962C8B-B14F-4D97-AF65-F5344CB8AC3E}">
        <p14:creationId xmlns:p14="http://schemas.microsoft.com/office/powerpoint/2010/main" xmlns="" val="81158485"/>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19E3DC-63DC-4703-A1A6-A21819296CF6}">
  <ds:schemaRefs>
    <ds:schemaRef ds:uri="http://schemas.microsoft.com/sharepoint/v3/contenttype/forms"/>
  </ds:schemaRefs>
</ds:datastoreItem>
</file>

<file path=customXml/itemProps3.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Coastal presentation</Template>
  <TotalTime>76</TotalTime>
  <Words>986</Words>
  <Application>Microsoft Office PowerPoint</Application>
  <PresentationFormat>Custom</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CREDIT CARD FRAUD DETECTION Using random forest and cart algorithm</vt:lpstr>
      <vt:lpstr>ABSTRACT</vt:lpstr>
      <vt:lpstr>AIM</vt:lpstr>
      <vt:lpstr>OBJECTIVE</vt:lpstr>
      <vt:lpstr>EXISTING SYSTEM </vt:lpstr>
      <vt:lpstr>DISADVANTAGES OF EXISTING SYSTEM </vt:lpstr>
      <vt:lpstr>PROPOSED SYSTEM</vt:lpstr>
      <vt:lpstr>ADVANTAGES OF PROPOSED SYSTEM </vt:lpstr>
      <vt:lpstr>SYSTEM MODEL  </vt:lpstr>
      <vt:lpstr>REQUIREMENT ANALYSIS   </vt:lpstr>
      <vt:lpstr>REQUIREMENT SPECIFICATION    </vt:lpstr>
      <vt:lpstr>REQUIREMENT SPECIFICATION    </vt:lpstr>
      <vt:lpstr>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random forest and cart algorithm</dc:title>
  <dc:creator>asritha javvaji</dc:creator>
  <cp:lastModifiedBy>SHARATH</cp:lastModifiedBy>
  <cp:revision>2</cp:revision>
  <dcterms:created xsi:type="dcterms:W3CDTF">2021-11-03T07:47:27Z</dcterms:created>
  <dcterms:modified xsi:type="dcterms:W3CDTF">2023-01-26T10:56:13Z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