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1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B4D2EF-39C5-4084-B595-DCA60E703F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athsanthu/Coursera_Capstone/blob/master/cedarrapids_venues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C53-1706-4225-9BE7-380585C1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0330"/>
            <a:ext cx="12192000" cy="2938670"/>
          </a:xfr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Peer-graded Assignment: Capstone Project -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The Battle of Neighborhoods (Week 2)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6CF0C-AAB5-4588-ACFE-AD067CD94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Sharat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Cheerala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DE34-B544-40C7-B407-E43D7F0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91629"/>
            <a:ext cx="11383617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IN" sz="4000" b="1" dirty="0">
                <a:solidFill>
                  <a:srgbClr val="7030A0"/>
                </a:solidFill>
              </a:rPr>
              <a:t>: To Find a Good Restaurant in Cedar Rapids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5494-DA8B-497F-8E30-99D95942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2181018"/>
            <a:ext cx="11211339" cy="28147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  <a:r>
              <a:rPr lang="en-IN" sz="3600" dirty="0"/>
              <a:t>  The goal is to use Data Analysis from web sources to pick one of the best restaurant or bar in Cedar Rapids to go out.</a:t>
            </a:r>
          </a:p>
        </p:txBody>
      </p:sp>
    </p:spTree>
    <p:extLst>
      <p:ext uri="{BB962C8B-B14F-4D97-AF65-F5344CB8AC3E}">
        <p14:creationId xmlns:p14="http://schemas.microsoft.com/office/powerpoint/2010/main" val="23224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600-002C-493D-8BCF-BE876FEF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0"/>
            <a:ext cx="10515600" cy="1325563"/>
          </a:xfrm>
        </p:spPr>
        <p:txBody>
          <a:bodyPr/>
          <a:lstStyle/>
          <a:p>
            <a:pPr algn="ctr"/>
            <a:r>
              <a:rPr lang="en-IN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for The Project</a:t>
            </a:r>
            <a:endParaRPr lang="en-US" sz="4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B958-6A17-4FAE-81CA-DF2AE261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2" y="1497496"/>
            <a:ext cx="11635408" cy="4809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900" b="1" dirty="0">
                <a:solidFill>
                  <a:srgbClr val="C00000"/>
                </a:solidFill>
              </a:rPr>
              <a:t>The following are the data sources for the project: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7030A0"/>
                </a:solidFill>
              </a:rPr>
              <a:t>Tableau Public Link for the List of Restaurants in Cedar Rapids, IA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https://public.tableau.com/profile/sharat.cheerala#!/vizhome/CedarRapids_Venue/CedarRapids_Venues?publish=yes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b="1" u="sng" dirty="0">
                <a:solidFill>
                  <a:srgbClr val="7030A0"/>
                </a:solidFill>
              </a:rPr>
              <a:t>Excel Sheet with the Data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https://github.com/sharathsanthu/Coursera_Capstone/blob/master/cedarrapids_venues.xlsx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457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139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Peer-graded Assignment: Capstone Project - The Battle of Neighborhoods (Week 2) </vt:lpstr>
      <vt:lpstr>Objective: To Find a Good Restaurant in Cedar Rapids</vt:lpstr>
      <vt:lpstr>Data Sources for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Capstone Project - The Battle of Neighborhoods (Week 1)</dc:title>
  <dc:creator>Pawan Kumar</dc:creator>
  <cp:lastModifiedBy>sharath santosh</cp:lastModifiedBy>
  <cp:revision>18</cp:revision>
  <dcterms:created xsi:type="dcterms:W3CDTF">2019-01-06T18:50:59Z</dcterms:created>
  <dcterms:modified xsi:type="dcterms:W3CDTF">2020-04-27T13:58:01Z</dcterms:modified>
</cp:coreProperties>
</file>