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77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9" r:id="rId15"/>
    <p:sldId id="300" r:id="rId16"/>
    <p:sldId id="293" r:id="rId17"/>
    <p:sldId id="294" r:id="rId18"/>
    <p:sldId id="295" r:id="rId19"/>
    <p:sldId id="296" r:id="rId20"/>
    <p:sldId id="297" r:id="rId21"/>
    <p:sldId id="298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44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9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9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16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6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33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71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83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4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7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9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9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02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3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38992"/>
          </a:xfrm>
        </p:spPr>
        <p:txBody>
          <a:bodyPr lIns="0" tIns="0" rIns="0" bIns="0" anchor="t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Stock Market </a:t>
            </a:r>
            <a:r>
              <a:rPr lang="en-US" b="1" dirty="0">
                <a:solidFill>
                  <a:schemeClr val="bg1"/>
                </a:solidFill>
              </a:rPr>
              <a:t>Analysis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Presentation</a:t>
            </a:r>
            <a:br>
              <a:rPr lang="en-US" sz="4000" dirty="0" smtClean="0">
                <a:solidFill>
                  <a:schemeClr val="accent4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By Sharath Chandra VC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=""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=""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=""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25" y="966097"/>
            <a:ext cx="7761549" cy="47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6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6604" y="3264310"/>
            <a:ext cx="407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Patrick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632107" y="3264310"/>
            <a:ext cx="407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55" y="1173092"/>
            <a:ext cx="4620270" cy="1286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21" y="966097"/>
            <a:ext cx="438211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0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" name="Picture 32"/>
          <p:cNvPicPr/>
          <p:nvPr/>
        </p:nvPicPr>
        <p:blipFill>
          <a:blip r:embed="rId3"/>
          <a:stretch>
            <a:fillRect/>
          </a:stretch>
        </p:blipFill>
        <p:spPr>
          <a:xfrm>
            <a:off x="2256300" y="1014085"/>
            <a:ext cx="7592950" cy="47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9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91" y="679271"/>
            <a:ext cx="7633141" cy="49070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91" y="831671"/>
            <a:ext cx="7633141" cy="49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4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78" y="1011689"/>
            <a:ext cx="7364976" cy="47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285875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8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285875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8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285875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6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285875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8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="" xmlns:a16="http://schemas.microsoft.com/office/drawing/2014/main" id="{A86744F2-5246-4A0A-B119-35E7FB76A0D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Stock Market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RETURNS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TECHNICAL ANALYSIS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PSYCOLOGY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STOCKS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Market Momentum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2052" y="5154978"/>
            <a:ext cx="419622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FUNDAMENTAL ANALYSIS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=""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25" y="966097"/>
            <a:ext cx="7761549" cy="47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7" y="795250"/>
            <a:ext cx="4667561" cy="3348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642" y="1027462"/>
            <a:ext cx="663985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9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6" y="855297"/>
            <a:ext cx="5070167" cy="3489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8" y="903129"/>
            <a:ext cx="5308278" cy="3441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561" y="4866847"/>
            <a:ext cx="97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 Industry vs Returns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81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7562" y="4866847"/>
            <a:ext cx="45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 Industry vs Returns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2"/>
          <a:stretch/>
        </p:blipFill>
        <p:spPr>
          <a:xfrm>
            <a:off x="108150" y="855297"/>
            <a:ext cx="6667500" cy="36968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" t="6655" r="10034" b="6865"/>
          <a:stretch/>
        </p:blipFill>
        <p:spPr>
          <a:xfrm>
            <a:off x="6108678" y="966097"/>
            <a:ext cx="5987845" cy="370676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501932" y="4866847"/>
            <a:ext cx="422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 Industry vs Volatility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24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5538" y="5899931"/>
            <a:ext cx="97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 Symbols vs Volatility (Annual)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84" y="604658"/>
            <a:ext cx="8217944" cy="50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9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282" y="5863983"/>
            <a:ext cx="97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 Tickers Yearly </a:t>
            </a:r>
            <a:r>
              <a:rPr lang="en-US" dirty="0" err="1" smtClean="0"/>
              <a:t>Closewise</a:t>
            </a:r>
            <a:r>
              <a:rPr lang="en-US" dirty="0" smtClean="0"/>
              <a:t>  Returns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6" y="946387"/>
            <a:ext cx="10192350" cy="46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3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Market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7561" y="4866847"/>
            <a:ext cx="97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6 Relative Returns of Various Stocks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580597"/>
            <a:ext cx="1019200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3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560</Words>
  <Application>Microsoft Office PowerPoint</Application>
  <PresentationFormat>Widescreen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Segoe UI</vt:lpstr>
      <vt:lpstr>Segoe UI Light</vt:lpstr>
      <vt:lpstr>Office Theme</vt:lpstr>
      <vt:lpstr>Stock Market Analysis Presentation By Sharath Chandra VC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2021-10-09T14:14:37Z</dcterms:created>
  <dcterms:modified xsi:type="dcterms:W3CDTF">2021-10-10T06:11:48Z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