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66" r:id="rId2"/>
    <p:sldId id="744" r:id="rId3"/>
    <p:sldId id="745" r:id="rId4"/>
    <p:sldId id="746" r:id="rId5"/>
    <p:sldId id="747" r:id="rId6"/>
    <p:sldId id="748" r:id="rId7"/>
    <p:sldId id="749" r:id="rId8"/>
    <p:sldId id="750" r:id="rId9"/>
    <p:sldId id="751" r:id="rId10"/>
    <p:sldId id="752" r:id="rId11"/>
    <p:sldId id="753" r:id="rId12"/>
    <p:sldId id="754" r:id="rId13"/>
    <p:sldId id="755" r:id="rId14"/>
    <p:sldId id="756" r:id="rId15"/>
    <p:sldId id="7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53B77-E842-9B7B-FEBB-23F8E8ED9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45154-9AF9-8ADC-114C-4BBBC9105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31F36-FB0A-DC7D-F831-AFA163D58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8A42-E1F0-4401-BDED-DAF35CCF56D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3FB28-E285-8812-1164-BA6F752C5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44984-0DE9-0D0F-EA74-0153B244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2C64-FF1B-445E-9891-0EB82FB93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92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0F8AC-AC19-D513-622C-8F7D92BDF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54C0BD-21D4-C102-4651-3D0CB73974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80FEE-5841-37D1-3443-0AF160AE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8A42-E1F0-4401-BDED-DAF35CCF56D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3C729-B677-0773-F8FB-F2461321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C1FBB-1ADF-8B48-7B3A-C4A6F62D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2C64-FF1B-445E-9891-0EB82FB93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09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9E8CA7-A290-31AD-5B88-290D9DA9B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BEB1F-3666-9113-71D3-406C958B1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C29EF-DE86-A457-468A-1407917F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8A42-E1F0-4401-BDED-DAF35CCF56D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F978F-BDE9-B362-C06B-69DDE630E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4A1AC-5D30-1283-394C-ADECE572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2C64-FF1B-445E-9891-0EB82FB93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40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72A45-859A-8B85-C80C-B538CF92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0B83C-D7B6-D33D-7693-09D503444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99DE-DF77-B3B6-6AC2-F08C4A3C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8A42-E1F0-4401-BDED-DAF35CCF56D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1542B-9529-0EC1-1592-6ECF8098F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2D59A-FE4C-14C0-F549-6D692C80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2C64-FF1B-445E-9891-0EB82FB93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502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E0B25-5EB5-0491-53FC-BD6A70DF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C64AF-5E93-A40E-00FC-E3AC3354A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69EF8-CAE8-2199-44C3-A1377F5FE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8A42-E1F0-4401-BDED-DAF35CCF56D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10C0F-076C-8908-F791-16347A7A2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D60FA-BF78-7431-7347-770E52361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2C64-FF1B-445E-9891-0EB82FB93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46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0B93-EC88-855F-2238-82FF8A346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041F8-8F5C-5BA8-AA61-F1FE090F9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3052E-E0E6-E699-915E-5F019BBB5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BFFF8-03D3-84F0-9A8B-E168AB089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8A42-E1F0-4401-BDED-DAF35CCF56D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E511C-CA50-C050-4395-D6D2F47B0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ECA1D-A513-3631-81F6-FAA4F67F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2C64-FF1B-445E-9891-0EB82FB93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45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F3634-798B-1F1F-FF18-C8083CF94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9098C-A548-71C9-3D9C-DE0BC3D87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8397A-4199-7C13-74CC-254145F6F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D100C4-D3F4-C551-2CEB-F6FFE4559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723D9-5517-9E36-DFF0-0006F414E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778A1-7A17-1522-FAE4-08C11FD9C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8A42-E1F0-4401-BDED-DAF35CCF56D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2E324F-D4DD-4F96-FA0F-5A53394E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3F0196-85AE-881F-EC4D-61DBF80A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2C64-FF1B-445E-9891-0EB82FB93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812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36AB-05AA-4192-56D2-1395A549A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7FB859-6CDF-10A8-F79F-9B613652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8A42-E1F0-4401-BDED-DAF35CCF56D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48ED1-22DB-7BE6-A8DF-2845CD50A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17980-FC79-2AAE-FAB3-81E088311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2C64-FF1B-445E-9891-0EB82FB93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547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E4ED9D-445E-3F6C-C3C6-1080AC8A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8A42-E1F0-4401-BDED-DAF35CCF56D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7822D1-FFFE-0975-DBD9-0B625505D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30005-477B-5237-11BC-172D6921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2C64-FF1B-445E-9891-0EB82FB93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80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BBB86-D16D-FA1F-8E22-1FD70163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34942-1737-25EF-D1C7-990F5F3E5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10A36-8CCD-3171-4D73-1D5A2DCDB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4F6F9-19B5-E9E5-4E32-6DBD28606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8A42-E1F0-4401-BDED-DAF35CCF56D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6D9A2-DFD4-BD5B-776D-EB6A43678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5E14C-E750-7990-8F30-3FF5656A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2C64-FF1B-445E-9891-0EB82FB93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74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7242-258C-90B3-F55A-74CC7D155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993D99-62E9-9E2C-1CFA-F0215B1F7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A2086-FD6F-C51C-46A3-5C532C3B3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D5DF4-A123-7C9F-75F0-DB0AEE3B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8A42-E1F0-4401-BDED-DAF35CCF56D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B5371-DA71-59D6-DDA4-145750FF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E35C6-6D41-FF40-6FE1-BB96C5FCF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A2C64-FF1B-445E-9891-0EB82FB93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85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94A34C-FBE1-047D-DB41-56BF4B30B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A01FC-1468-206E-2269-9A0354957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18FBA-C312-C12B-D847-E6D350793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E8A42-E1F0-4401-BDED-DAF35CCF56D2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D33C1-697B-BA97-FE43-4A63704FE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71426-185D-415C-82DF-02DC6D2D8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A2C64-FF1B-445E-9891-0EB82FB938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3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8D30C-9843-72FF-0535-57E3FF46B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A41DD83-7475-902F-55E0-78E01055A65B}"/>
              </a:ext>
            </a:extLst>
          </p:cNvPr>
          <p:cNvSpPr/>
          <p:nvPr/>
        </p:nvSpPr>
        <p:spPr>
          <a:xfrm>
            <a:off x="4287518" y="3085263"/>
            <a:ext cx="7635079" cy="834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IN" sz="36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3600" dirty="0">
              <a:solidFill>
                <a:srgbClr val="00206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B5A604-6ED6-A4D8-B8D7-FE01BF48F9DE}"/>
              </a:ext>
            </a:extLst>
          </p:cNvPr>
          <p:cNvSpPr/>
          <p:nvPr/>
        </p:nvSpPr>
        <p:spPr>
          <a:xfrm>
            <a:off x="8819584" y="5523478"/>
            <a:ext cx="30572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Samyukta D Kumta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6D8DE0-E24A-9F9C-611E-07E0B0CA2211}"/>
              </a:ext>
            </a:extLst>
          </p:cNvPr>
          <p:cNvSpPr/>
          <p:nvPr/>
        </p:nvSpPr>
        <p:spPr>
          <a:xfrm>
            <a:off x="8778240" y="6023146"/>
            <a:ext cx="32300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Applications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E1A82E5-1932-FE3D-06C7-27BC6917D890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AEFFE76-8FE4-2A1E-B365-37FD82BC5D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83E8506-09EA-53C7-9C56-A5295E404F65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3764A2-6E36-07E3-6747-53CE5E86745B}"/>
              </a:ext>
            </a:extLst>
          </p:cNvPr>
          <p:cNvCxnSpPr>
            <a:cxnSpLocks/>
          </p:cNvCxnSpPr>
          <p:nvPr/>
        </p:nvCxnSpPr>
        <p:spPr>
          <a:xfrm>
            <a:off x="4511040" y="3919787"/>
            <a:ext cx="713232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5E423C-3FF0-4F43-0E71-2476559CFE03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7F7712A-CA36-6DCE-87AE-9F9D92F7928D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52675A5-02B9-A0FB-BFA1-24E90D4952A6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F6C430B7-637D-BB22-10C7-0D1FDF85F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840" y="1776204"/>
            <a:ext cx="2111590" cy="35501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8906CD-7CD4-E207-024F-A657869C2E21}"/>
              </a:ext>
            </a:extLst>
          </p:cNvPr>
          <p:cNvSpPr txBox="1"/>
          <p:nvPr/>
        </p:nvSpPr>
        <p:spPr>
          <a:xfrm>
            <a:off x="4439920" y="40291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C00000"/>
                </a:solidFill>
              </a:rPr>
              <a:t>SUBJECT CODE : UQ23CA653A </a:t>
            </a:r>
          </a:p>
        </p:txBody>
      </p:sp>
    </p:spTree>
    <p:extLst>
      <p:ext uri="{BB962C8B-B14F-4D97-AF65-F5344CB8AC3E}">
        <p14:creationId xmlns:p14="http://schemas.microsoft.com/office/powerpoint/2010/main" val="3683576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JDBC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17BDAF-5F0C-D6EA-7F4B-7C3D9E2DD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03" y="1206634"/>
            <a:ext cx="10034886" cy="11766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16B564-665E-5C87-F350-C72AFB0E9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7180" y="2188539"/>
            <a:ext cx="6029467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63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JDBC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B682D1-0492-B54C-7C6F-A5F4069E11A1}"/>
              </a:ext>
            </a:extLst>
          </p:cNvPr>
          <p:cNvSpPr txBox="1"/>
          <p:nvPr/>
        </p:nvSpPr>
        <p:spPr>
          <a:xfrm>
            <a:off x="470606" y="1300480"/>
            <a:ext cx="9912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input connection name -&gt; Finish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7E3CF5-238E-9283-F02B-2DCDE4D28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518" y="2023290"/>
            <a:ext cx="6053853" cy="454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671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JDBC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0D8E28-CEA5-E39A-634B-000DD5165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52" y="1206634"/>
            <a:ext cx="10065368" cy="1347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7DF286-2542-5140-8B93-BC32C3A18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10" y="2598156"/>
            <a:ext cx="7864522" cy="347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556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JDBC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C163CA-D5C1-201C-7117-B0458DC0A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03" y="1679296"/>
            <a:ext cx="11869941" cy="174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72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JDBC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9EA32A-2A16-90C5-48F3-6BE6D4577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54" y="1876710"/>
            <a:ext cx="11680948" cy="370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14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3020912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465F97-45E8-4475-81F0-E171C116B224}"/>
              </a:ext>
            </a:extLst>
          </p:cNvPr>
          <p:cNvSpPr/>
          <p:nvPr/>
        </p:nvSpPr>
        <p:spPr>
          <a:xfrm>
            <a:off x="4287946" y="354211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Samyukta 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Kumta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AC1A6C-10C2-4695-9224-09DA1B0D5932}"/>
              </a:ext>
            </a:extLst>
          </p:cNvPr>
          <p:cNvSpPr/>
          <p:nvPr/>
        </p:nvSpPr>
        <p:spPr>
          <a:xfrm>
            <a:off x="4287946" y="3939717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Applications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DD599C-3DA0-4168-B5D7-CBDB66079CEF}"/>
              </a:ext>
            </a:extLst>
          </p:cNvPr>
          <p:cNvSpPr/>
          <p:nvPr/>
        </p:nvSpPr>
        <p:spPr>
          <a:xfrm>
            <a:off x="4300315" y="4342706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samyuktad@pes.edu</a:t>
            </a:r>
            <a:endParaRPr lang="en-IN" sz="2400" b="1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6945700-3E62-4469-A35D-2B3AE23A08DF}"/>
              </a:ext>
            </a:extLst>
          </p:cNvPr>
          <p:cNvSpPr/>
          <p:nvPr/>
        </p:nvSpPr>
        <p:spPr>
          <a:xfrm>
            <a:off x="4287946" y="2037337"/>
            <a:ext cx="7497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AE97D4-1603-3ED5-E4CC-C214E90C4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540" y="1538750"/>
            <a:ext cx="2109399" cy="355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9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JDBC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50A2A7-06AD-46B2-D4B6-E273A29FE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03" y="1307533"/>
            <a:ext cx="9175275" cy="1347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1C5A2E-2F74-6F34-20F0-149642CDA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95" y="2486789"/>
            <a:ext cx="8547333" cy="437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2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JDBC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F37F2B-FA60-CF50-5883-2C0E8D1F4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03" y="1206634"/>
            <a:ext cx="5889246" cy="8596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1AE189-3C8B-1253-F9DD-70D8C13AA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75" y="1876710"/>
            <a:ext cx="8248603" cy="476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98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JDBC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632" y="269245"/>
            <a:ext cx="849665" cy="14285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A9406E-42B6-2CD6-85E7-475A55D99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20" y="1206634"/>
            <a:ext cx="4413887" cy="8596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680D10-4534-286D-0F04-81CD70861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932" y="1876710"/>
            <a:ext cx="3932261" cy="4444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3C1DF8-1CC7-04FB-557D-B66CD0844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7819" y="1106413"/>
            <a:ext cx="5803895" cy="11827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1B4BFE-D761-F0FF-47F4-5289375871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1923" y="1727344"/>
            <a:ext cx="4023709" cy="47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04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JDBC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4CBF84-156A-E718-4B6C-A3ECFAE31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03" y="2291052"/>
            <a:ext cx="7858425" cy="4017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57525C-1A32-2F5A-CB87-909A163D8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702" y="1312349"/>
            <a:ext cx="9315495" cy="749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050ABF-0000-EDDF-3E98-A5621DC1DA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9596" y="2291052"/>
            <a:ext cx="2981202" cy="385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86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JDBC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CB7245-4190-8A19-0BE8-77D54F7C1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37" y="1577856"/>
            <a:ext cx="9925148" cy="31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54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JDBC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CB13DA-E380-9AB8-D57E-4C6539086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23" y="1288395"/>
            <a:ext cx="9400847" cy="11766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EFC135-E9AA-32DA-6681-4A3A3ECDA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6593" y="1969689"/>
            <a:ext cx="3499407" cy="43773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E3AD73-5C43-48A3-81BB-3AED9AE67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3881" y="2044707"/>
            <a:ext cx="5450296" cy="436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9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JDBC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165502-49E8-CC64-36F8-D92F5386B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03" y="1228639"/>
            <a:ext cx="10034886" cy="749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CBFA1F-608B-359A-6EB8-B50EEE3980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04" y="1978512"/>
            <a:ext cx="6437934" cy="468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332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407823" y="0"/>
            <a:ext cx="8777805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DATABASES AND APPLICATIONS</a:t>
            </a:r>
            <a:endParaRPr lang="en-IN" sz="28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UNIT-IV- JDBC</a:t>
            </a:r>
            <a:endParaRPr lang="en-IN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angal" panose="02040503050203030202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6B6443-C2DA-47C3-A986-5EE935046CC9}"/>
              </a:ext>
            </a:extLst>
          </p:cNvPr>
          <p:cNvCxnSpPr>
            <a:cxnSpLocks/>
          </p:cNvCxnSpPr>
          <p:nvPr/>
        </p:nvCxnSpPr>
        <p:spPr>
          <a:xfrm>
            <a:off x="336703" y="1162444"/>
            <a:ext cx="10046817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C534515-FCD0-0E18-C587-724D85678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3452" y="448179"/>
            <a:ext cx="849665" cy="14285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985788-14D0-D1D5-4A2D-6A5D4BAC3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03" y="1162444"/>
            <a:ext cx="10034886" cy="11766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E5DCE6-05FD-E3C5-1E7A-6781A3ABF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873" y="2189144"/>
            <a:ext cx="5974598" cy="439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0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97</Words>
  <Application>Microsoft Office PowerPoint</Application>
  <PresentationFormat>Widescreen</PresentationFormat>
  <Paragraphs>35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SAMYUKTA D KUMTA DOCA</dc:creator>
  <cp:lastModifiedBy>SAMYUKTA D KUMTA DOCA</cp:lastModifiedBy>
  <cp:revision>1</cp:revision>
  <dcterms:created xsi:type="dcterms:W3CDTF">2024-05-06T09:22:46Z</dcterms:created>
  <dcterms:modified xsi:type="dcterms:W3CDTF">2024-05-06T09:25:10Z</dcterms:modified>
</cp:coreProperties>
</file>