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67" r:id="rId2"/>
    <p:sldId id="757" r:id="rId3"/>
    <p:sldId id="758" r:id="rId4"/>
    <p:sldId id="759" r:id="rId5"/>
    <p:sldId id="760" r:id="rId6"/>
    <p:sldId id="761" r:id="rId7"/>
    <p:sldId id="762" r:id="rId8"/>
    <p:sldId id="763" r:id="rId9"/>
    <p:sldId id="764" r:id="rId10"/>
    <p:sldId id="65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8DDA-8E08-33FC-9D15-8B0E74E95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D05AA-31AC-CAA9-C7E8-55FE66CE8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698A9-A992-0D54-5ADD-8B6EDBDE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E5F8-1014-4329-9B3B-4EAB2CB4249B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5D706-DD7F-3F3A-55EB-12B39646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D7B9-E4D7-7E43-9B9E-393277A1E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3F4F-8A91-4EE5-BB73-6C718493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11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FF8E-2F39-31B5-9441-0F7C2F809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05F5A-858C-55E3-E356-234FD00C2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45D86-E3EC-BF02-A542-51FB48AB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E5F8-1014-4329-9B3B-4EAB2CB4249B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39670-8548-0998-287E-B00EB9F1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EE83D-DE52-3A44-FA24-729A970A9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3F4F-8A91-4EE5-BB73-6C718493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99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2E12D-4AD3-EDA2-B910-CC9E4094B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EB0B4-BC16-8694-851F-BDF4A3B8F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5CE92-417C-0907-1C8B-0591EA80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E5F8-1014-4329-9B3B-4EAB2CB4249B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CC3BF-4A86-A9F6-9697-7C71C1F3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A5FCB-7157-D1D9-9FD0-685BAF3A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3F4F-8A91-4EE5-BB73-6C718493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0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3AA7-7B01-7540-3696-A5A6B478E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E21C1-BD06-FF4A-1657-8ACB5F8B2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BB784-707B-157B-9145-03406DEE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E5F8-1014-4329-9B3B-4EAB2CB4249B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AB84F-CDF1-2378-3C9C-DFE3C4B2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B6F49-D3E6-AD5C-D60B-2EAE3E79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3F4F-8A91-4EE5-BB73-6C718493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26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1DA2-078B-A781-1974-67E6E109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B2101-C03C-81E2-B477-5F42774B0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A52AE-B936-4F5F-6BFF-946E5443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E5F8-1014-4329-9B3B-4EAB2CB4249B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1AB4-F75F-264A-C29E-245C53B2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3AAC4-00FE-1DFE-C679-C9A8614C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3F4F-8A91-4EE5-BB73-6C718493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09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463B-0993-664B-8803-11A7792B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2A8A2-C223-1AE0-A17B-450956707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9D9F5-FE59-55AD-17C4-08BA23D6C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DF5CA-7051-0681-300B-769DBFAD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E5F8-1014-4329-9B3B-4EAB2CB4249B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D1207-3E76-4502-7C8E-B386206D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58A9E-5CD2-BACF-0BDC-465C023B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3F4F-8A91-4EE5-BB73-6C718493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95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C91B-2827-9E23-FB4A-54405FCC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614C5-E514-6D36-EA03-A65546C3E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3D45-C532-16BB-C57C-20CC1A10E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70C84B-A213-DB65-D791-FCFAEA7569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7A3795-663D-34FE-9EBE-F460119F4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A3C8D-EB95-CCF0-FE19-B0923646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E5F8-1014-4329-9B3B-4EAB2CB4249B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28F66D-84DA-03CF-DD45-1B45D2623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B41999-48F8-C6FF-B3D1-660838D0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3F4F-8A91-4EE5-BB73-6C718493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37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41150-8BE8-0CB1-31F5-5E573CCB5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DD84E-6BA9-E620-55CA-F23693B6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E5F8-1014-4329-9B3B-4EAB2CB4249B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6A924-B648-0AAE-3E94-B570D847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FBCD2-E920-490C-DCF9-727833EF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3F4F-8A91-4EE5-BB73-6C718493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36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99F15A-3394-B362-1A62-EAD1A16F9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E5F8-1014-4329-9B3B-4EAB2CB4249B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826536-EE8C-E89F-A0FB-9AD5FBD9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77254-FEE7-24C3-37C5-2370DDDB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3F4F-8A91-4EE5-BB73-6C718493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96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B4FA-4668-11DD-0912-908CE008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2BE1-A388-58AE-0CAC-58CC0D80F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A7E8C-41A7-71A0-C4ED-8D91D2578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A1077-BF08-4008-05AF-E744D6DDA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E5F8-1014-4329-9B3B-4EAB2CB4249B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9928D-F4B9-A7F9-D095-A008B7EA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5E4D7-1F6A-3775-7842-E81B6E6F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3F4F-8A91-4EE5-BB73-6C718493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14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19433-34AB-FF5D-43B1-AFFA4B59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6743AB-0A7B-EB68-C235-E40B089DD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49A1A-410E-2B55-1DAF-8E125FBF4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8D36-CEA9-DD48-9649-86A0E4BF1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E5F8-1014-4329-9B3B-4EAB2CB4249B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B42AA-263C-53D5-8EB3-7329EA86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46E7B-A22F-17C8-EDC9-E7CA06C1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B3F4F-8A91-4EE5-BB73-6C718493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95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D4C07C-7BEC-1E57-0830-E1909EF9B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736EC-F89D-1EB5-E319-459301717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706A4-CD54-AD29-BB54-5DE1A8CE1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CE5F8-1014-4329-9B3B-4EAB2CB4249B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D1F0D-CBE7-A1F6-7C0A-B3DDFB1EA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F31F5-EAA7-E498-D9CA-C2BFDE1C4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B3F4F-8A91-4EE5-BB73-6C718493E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18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8D30C-9843-72FF-0535-57E3FF46B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A41DD83-7475-902F-55E0-78E01055A65B}"/>
              </a:ext>
            </a:extLst>
          </p:cNvPr>
          <p:cNvSpPr/>
          <p:nvPr/>
        </p:nvSpPr>
        <p:spPr>
          <a:xfrm>
            <a:off x="4287518" y="3085263"/>
            <a:ext cx="7635079" cy="83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N" sz="3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36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B5A604-6ED6-A4D8-B8D7-FE01BF48F9DE}"/>
              </a:ext>
            </a:extLst>
          </p:cNvPr>
          <p:cNvSpPr/>
          <p:nvPr/>
        </p:nvSpPr>
        <p:spPr>
          <a:xfrm>
            <a:off x="8819584" y="5523478"/>
            <a:ext cx="3057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Samyukta D Kumta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6D8DE0-E24A-9F9C-611E-07E0B0CA2211}"/>
              </a:ext>
            </a:extLst>
          </p:cNvPr>
          <p:cNvSpPr/>
          <p:nvPr/>
        </p:nvSpPr>
        <p:spPr>
          <a:xfrm>
            <a:off x="8778240" y="6023146"/>
            <a:ext cx="32300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Applications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E1A82E5-1932-FE3D-06C7-27BC6917D890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AEFFE76-8FE4-2A1E-B365-37FD82BC5D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83E8506-09EA-53C7-9C56-A5295E404F6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3764A2-6E36-07E3-6747-53CE5E86745B}"/>
              </a:ext>
            </a:extLst>
          </p:cNvPr>
          <p:cNvCxnSpPr>
            <a:cxnSpLocks/>
          </p:cNvCxnSpPr>
          <p:nvPr/>
        </p:nvCxnSpPr>
        <p:spPr>
          <a:xfrm>
            <a:off x="4511040" y="3919787"/>
            <a:ext cx="713232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5E423C-3FF0-4F43-0E71-2476559CFE03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7F7712A-CA36-6DCE-87AE-9F9D92F7928D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52675A5-02B9-A0FB-BFA1-24E90D4952A6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6C430B7-637D-BB22-10C7-0D1FDF85F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40" y="1776204"/>
            <a:ext cx="2111590" cy="35501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8906CD-7CD4-E207-024F-A657869C2E21}"/>
              </a:ext>
            </a:extLst>
          </p:cNvPr>
          <p:cNvSpPr txBox="1"/>
          <p:nvPr/>
        </p:nvSpPr>
        <p:spPr>
          <a:xfrm>
            <a:off x="4439920" y="40291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SUBJECT CODE : UQ23CA653A </a:t>
            </a:r>
          </a:p>
        </p:txBody>
      </p:sp>
    </p:spTree>
    <p:extLst>
      <p:ext uri="{BB962C8B-B14F-4D97-AF65-F5344CB8AC3E}">
        <p14:creationId xmlns:p14="http://schemas.microsoft.com/office/powerpoint/2010/main" val="3584877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3020912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54211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Samyukta 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Kumta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93971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Applications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DD599C-3DA0-4168-B5D7-CBDB66079CEF}"/>
              </a:ext>
            </a:extLst>
          </p:cNvPr>
          <p:cNvSpPr/>
          <p:nvPr/>
        </p:nvSpPr>
        <p:spPr>
          <a:xfrm>
            <a:off x="4300315" y="4342706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samyuktad@pes.edu</a:t>
            </a:r>
            <a:endParaRPr lang="en-IN" sz="24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6945700-3E62-4469-A35D-2B3AE23A08DF}"/>
              </a:ext>
            </a:extLst>
          </p:cNvPr>
          <p:cNvSpPr/>
          <p:nvPr/>
        </p:nvSpPr>
        <p:spPr>
          <a:xfrm>
            <a:off x="4287946" y="203733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AE97D4-1603-3ED5-E4CC-C214E90C4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540" y="1538750"/>
            <a:ext cx="2109399" cy="355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JDBC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F0E4A2-34F8-4F36-4C19-556B181D8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18" y="2204865"/>
            <a:ext cx="11302964" cy="334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1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JDBC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2F8CE1-63B0-B315-EC07-0AB4459BE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03" y="1392378"/>
            <a:ext cx="11619983" cy="50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5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JDBC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3A0155-3B60-308D-D399-AAE28FE02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03" y="1403264"/>
            <a:ext cx="11619983" cy="50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0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JDBC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36B672-E276-220D-2289-27188B727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03" y="1206634"/>
            <a:ext cx="11619983" cy="54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6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JDBC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7B5F6B-FC63-DAFF-5F0D-004B5EF81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03" y="1439844"/>
            <a:ext cx="11619983" cy="27373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13DE43-B5D0-8233-773F-7C1DBBFA7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03" y="4007461"/>
            <a:ext cx="9815411" cy="23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6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JDBC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DA1F3C-F5B9-7EC8-B8CC-8A3467BD7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23" y="1536147"/>
            <a:ext cx="7547502" cy="10425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B1A91E-9A57-ED99-8F41-40FA887A7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23" y="2703407"/>
            <a:ext cx="3853006" cy="38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6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JDBC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D28ED5-2B11-824A-6A96-D34BBCC5D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23" y="1502497"/>
            <a:ext cx="10046817" cy="19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96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JDBC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C7E892-1EFF-F490-4BB4-1AE493FED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23" y="1541710"/>
            <a:ext cx="7577985" cy="32738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F01D60-86B0-60E5-F7D9-D5712953B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23" y="5006648"/>
            <a:ext cx="9656901" cy="13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32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66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SAMYUKTA D KUMTA DOCA</dc:creator>
  <cp:lastModifiedBy>SAMYUKTA D KUMTA DOCA</cp:lastModifiedBy>
  <cp:revision>1</cp:revision>
  <dcterms:created xsi:type="dcterms:W3CDTF">2024-05-06T09:23:14Z</dcterms:created>
  <dcterms:modified xsi:type="dcterms:W3CDTF">2024-05-06T09:25:41Z</dcterms:modified>
</cp:coreProperties>
</file>