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736" r:id="rId2"/>
    <p:sldId id="434" r:id="rId3"/>
    <p:sldId id="746" r:id="rId4"/>
    <p:sldId id="739" r:id="rId5"/>
    <p:sldId id="737" r:id="rId6"/>
    <p:sldId id="740" r:id="rId7"/>
    <p:sldId id="741" r:id="rId8"/>
    <p:sldId id="742" r:id="rId9"/>
    <p:sldId id="743" r:id="rId10"/>
    <p:sldId id="744" r:id="rId11"/>
    <p:sldId id="745" r:id="rId12"/>
    <p:sldId id="6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9DEBC-20A3-47D1-A43E-307B8BC34660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C061-FB72-43E8-9106-107916AEA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D6C061-FB72-43E8-9106-107916AEAC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9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24D4-8EF0-CB6B-BA87-AE293FE7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67C0-42D9-83CD-DDAC-7038E67D4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95992-B52E-42E2-15E6-0E1DECAC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E6C1-A9D9-63C1-A787-11E0D7E9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4843-5DCA-8386-002E-6CF22F42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49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25DD-CACF-4203-B695-3397869B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AB2D2-FBCC-A5FB-E0FD-998AB8C7B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63E4-85A7-8967-5901-F7E61D9E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3BAA-02B9-0617-3858-09E4A679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1345-3CFE-1F7C-9875-BD598AA8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30E74-A45A-14B0-5241-8A8DED328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CB585-1BFC-00D6-84BA-860A2016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654C-8AC7-DB40-C1C7-926241E7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22F8-8FBD-3228-6E87-3253D8F5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9D13-8881-EC7B-697C-3AAD6C55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8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941-AF1D-64E8-1242-D83D5F1A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C34F-BCA9-B379-B055-7C3A4C69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DCC1-3363-FD20-059B-4FA741D9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B96A-9FD4-2E31-03D9-55DA192B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9AF8-7669-8D58-C655-DCD0D8F5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7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A43-681E-7CF9-DC7D-8A48DF04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51526-A363-70E5-1BDC-ADCD7A41F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3194-31CF-F159-2BD4-B9820B38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82A9-C8FE-C6FB-E0EF-5CF543E9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2074-F174-958A-85C7-3E6A0CE9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2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37D3-8677-9EF0-AD6A-18364FB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3422-EE89-8AB4-6046-35435F4A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53058-D18F-AA5D-5990-EBD8E6A1C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8DDE2-5213-C5E6-046D-14AE2A17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A7FD6-C7A2-60F6-72CA-ABD7551F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514D-0318-B15B-2703-8948EEA2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5C78-0DC9-0521-1536-893A3B65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374FB-9D4E-18F1-CF82-C3B6B878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88EA-6E40-8987-D878-3D878930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34DB8-CFCE-FCE0-D854-ED2EE7C4B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06BE1-E6EF-FA9C-CB57-B5377D54A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74497-B8B6-D146-93FF-83DAF8F3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72861-6AB1-6E97-B8D4-16CF047D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BE35D-4467-736C-9918-F98B686B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81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7795-FF24-F0FC-BC39-33F5CBA8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59D530-DF39-6527-46F1-9E0F2D19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BDEE6-BD27-60F2-4888-3169F1F8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F8CFD-461C-7596-945E-820F80EA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04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60949-0605-DEE0-C7BD-5A71EBC0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9FDE2-28D0-21B0-2604-2DF8B108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4C06-FF82-3E5F-9387-9B97771F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0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DF3-D9C1-8E18-5738-79D154C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29C1-3C5D-7198-2EC3-40150F77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4050-2A23-2B5F-99BC-166E38F5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5BB6-8A4D-25AB-B278-55188E8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48E85-0B03-5D3F-5BE6-B54ABCD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A1B4F-EA03-A3BE-0A19-242C5AC0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5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E88A-DF6D-D7E4-C9A5-CABB5A3C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16BA-D8C9-0D71-500D-2E92E80E4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30CB-7D3A-6B93-291D-C1425BF00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B006A-7EF1-C204-1885-A5863D13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D7DEF-0855-BBBC-AFC2-C210754C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6FCB2-24D4-AF7D-AA36-F6692571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8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6EE41-5AED-851B-F7DE-11A15FD2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8F10D-6EF1-5A6A-79D5-729F8A8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3FFC-D165-08E9-EDD0-847220311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11AEE-2ED7-4C0E-9693-E480DF39A826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498E0-9290-A3AD-47D0-2B4540DEC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6BF4-F2AE-B0FA-30F1-BDC4F188B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E268-D483-449D-82D4-7B1AAA085E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93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record-in-db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redundancy-in-db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er.com/topics/entity-in-db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110092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296965"/>
            <a:ext cx="103356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Network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model in DBMS is not very flexible.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also quite a complex structure to deal with.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more than one path to a certain </a:t>
            </a:r>
            <a:r>
              <a:rPr lang="en-US" sz="2800" b="0" i="0" u="none" strike="noStrike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record in DBMS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which makes the data retrieval faster and simple.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performed in the network database model using a circular linked list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Model in DBMS does not support the query facility.</a:t>
            </a:r>
          </a:p>
        </p:txBody>
      </p:sp>
    </p:spTree>
    <p:extLst>
      <p:ext uri="{BB962C8B-B14F-4D97-AF65-F5344CB8AC3E}">
        <p14:creationId xmlns:p14="http://schemas.microsoft.com/office/powerpoint/2010/main" val="6576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296965"/>
            <a:ext cx="103356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Experiential Learning</a:t>
            </a:r>
          </a:p>
          <a:p>
            <a:pPr algn="just"/>
            <a:endParaRPr lang="en-US" sz="2800" b="1" dirty="0"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 Bank Relational Database model to Hierarchical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Convert plant Taxonomy ERD in Hierarchical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Write the advantages and disadvantages of Network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operations can be performed on Network Model?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Write the difference between Hierarchical and network Model.</a:t>
            </a: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9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 in DBMS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endParaRPr lang="en-US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network model, the 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 is used to represent the many-to-many relationship among the database constraints.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 and easy-to-construct database model.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Model in DBMS is based on the set theory (mathematical set theory), so the model of the database is constructed with the set of related records (data).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Network Model in DBMS</a:t>
            </a:r>
          </a:p>
          <a:p>
            <a:pPr algn="l"/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99E7F-8DB5-92F7-ADAA-A9A8826C6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539" y="2026661"/>
            <a:ext cx="5718261" cy="44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7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tructure of Network Model represents a network model in which there is the prime owner of the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network database model allows </a:t>
            </a: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: 1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(one-to-one), </a:t>
            </a: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: M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(one-to-many), </a:t>
            </a:r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 : N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(many-to-many) relationships among the entities or members.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modeled hierarchal structure helps in avoiding </a:t>
            </a:r>
            <a:r>
              <a:rPr lang="en-US" sz="2800" b="0" i="0" u="none" strike="noStrike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redundancy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problems as there are multiple paths to the same record.</a:t>
            </a: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85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Network Model in DBMS</a:t>
            </a:r>
          </a:p>
          <a:p>
            <a:pPr algn="l"/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network model in DBMS is a hierarchal structure but is different from the hierarchal database model as there can be numerous parents of a member.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8DA4F-DD21-CFC0-916F-D03E99C6D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315" y="3728791"/>
            <a:ext cx="5597369" cy="30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4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 of Network Model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3425E-7E5E-F801-CCEA-E1407C8D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1" y="2434260"/>
            <a:ext cx="8213758" cy="379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3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372262" y="1206634"/>
            <a:ext cx="997569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 for the Students database. </a:t>
            </a:r>
          </a:p>
          <a:p>
            <a:pPr algn="just"/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 the Subject entity has a relationship with both the Student entity and the Degree entity. So there is an edge connecting the Subject entity with both Student and Degree.</a:t>
            </a:r>
          </a:p>
          <a:p>
            <a:pPr algn="just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Subject entity has two parents and the other two entities have one child entity.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examples of the network model in DBMS can be:-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database (having relations between customers, manager, salesman, order, items, etc.).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 database (having relations between customers, products, invoices, payments, etc.).</a:t>
            </a:r>
          </a:p>
          <a:p>
            <a:pPr lvl="1"/>
            <a:br>
              <a:rPr lang="en-US" sz="2800" dirty="0"/>
            </a:b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31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2" y="1482022"/>
            <a:ext cx="9975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Network Databases</a:t>
            </a:r>
          </a:p>
          <a:p>
            <a:pPr algn="l"/>
            <a:endParaRPr lang="en-IN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famous network databases can be:-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0" i="0" dirty="0" err="1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TurboIMAGE</a:t>
            </a:r>
            <a:endParaRPr lang="en-IN" sz="2800" b="0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Store (IDS)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Raima Database Manager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Univac DMS-1100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IDMS (Integrated Database Management System), etc.</a:t>
            </a:r>
          </a:p>
          <a:p>
            <a:pPr lvl="2"/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i="0" dirty="0">
              <a:effectLst/>
              <a:highlight>
                <a:srgbClr val="FAFBFC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2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Database Model-Network Model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18255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C340B8-3FEC-3D2C-4F6B-3B024AB462D7}"/>
              </a:ext>
            </a:extLst>
          </p:cNvPr>
          <p:cNvSpPr txBox="1"/>
          <p:nvPr/>
        </p:nvSpPr>
        <p:spPr>
          <a:xfrm>
            <a:off x="407823" y="1337262"/>
            <a:ext cx="997569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Network Model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network model in DBMS is better than the hierarchical model as there are more interrelations between entities.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Supports various relationships such as one-to-one, one-to-many, and many-to-many as well.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sz="2800" b="0" i="0" u="none" strike="noStrike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can have various parents or owners.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connected structure results in high performance.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the entities are interconnected with each other as a connected network.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AFBFC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connected network of the database entities is represented in the form of a graph for better representation, workflow,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8247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627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</dc:creator>
  <cp:lastModifiedBy>SAMYUKTA D KUMTA DOCA</cp:lastModifiedBy>
  <cp:revision>10</cp:revision>
  <dcterms:created xsi:type="dcterms:W3CDTF">2024-04-14T13:09:44Z</dcterms:created>
  <dcterms:modified xsi:type="dcterms:W3CDTF">2024-04-15T08:14:40Z</dcterms:modified>
</cp:coreProperties>
</file>