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434" r:id="rId3"/>
    <p:sldId id="737" r:id="rId4"/>
    <p:sldId id="739" r:id="rId5"/>
    <p:sldId id="738" r:id="rId6"/>
    <p:sldId id="740" r:id="rId7"/>
    <p:sldId id="741" r:id="rId8"/>
    <p:sldId id="742" r:id="rId9"/>
    <p:sldId id="743" r:id="rId10"/>
    <p:sldId id="6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0170-362E-F681-AAA5-14EB05159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B5310-F724-6D6C-6638-F200B3726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7147-2814-3905-2F4C-7432A32E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2AB4-647E-F651-E443-4A339429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7914-3769-056F-6757-07289B64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62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E735-9605-6BEC-CD82-6D55947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4F0EA-7823-EA11-F06D-0C61B209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EB1E-0DC5-166D-5635-87449532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1FA9-9912-2AA0-3E41-BD742F3D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B390-8286-B140-6F75-11BA0738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4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CB5A7-B93B-5827-AC70-D4785C03B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B73B4-3D22-0A00-2911-B86389470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BF34-8192-DC3C-CE62-F6288215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58EB-5D1C-5824-7656-39DACB29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C25CF-CBDA-CA42-0E66-0260A3EA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18B-D757-AF24-01EE-5DC79023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A3C7-BE9A-5F3D-39F1-F78DDA12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ACA6-662B-3672-4D89-E26146CE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6D11B-980D-333B-4DBD-B455F440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8877-B09A-E231-0A0B-FABD4DFE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FB64-1216-5A1C-A888-2D402EE7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0D5F-A8A2-3C7A-908E-87D47EB0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D374F-84FB-46A1-17C9-2BF08200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3F490-5D35-101A-E7EB-FAC71981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91425-CA6A-427A-26F8-ECFDB8AA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9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7D76-0089-D169-625A-40436D0D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D6B0-6B08-CD9B-CFD2-1924CE9BC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FD57A-AB7F-D23E-76BC-6A40AA0FB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4B056-EE6F-DE15-865B-EB9F6B91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7C5A-8BD6-4442-C7F2-F44D8B60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9215A-3BBF-41C4-E56B-D07294E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6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3F7-1906-E820-9E9C-490406D1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F8CE-F2B8-0969-F1CA-804AF5D3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8DBCD-41AE-BC0B-E709-77DBABA1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BF9AE-2104-4606-FD9B-F2F010159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6F32B-EBF3-1797-13E9-158D4C930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4ADC-8D75-F7CC-D88E-D86782DD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6750A-E9FC-1F68-9343-8E61EB1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28EED-7249-B89E-56D6-789E1BD2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1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33C8-D854-D565-95E5-7D9F6C0C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7140-1480-486B-D11A-AAE9A210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A8474-9B42-C893-4846-8C7D5403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04E29-AAC7-ACB0-1424-A93DA5C5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7B7BD-3D23-F139-4B5F-D738C1EE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BEC97-EDB3-3996-A3E8-B4A9D7F7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76543-676B-E411-3925-E26CA74C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2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05D3-C700-E284-27AB-A5DED6A4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EA92-537D-0F0B-76AF-7B84C166A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794B-40C5-FA35-B594-91FD039A8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3F72-7C5D-2336-469C-EF1B8ABF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43046-08DD-B253-22B4-C78ED834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16E58-74FD-9346-B6DE-A155950B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6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ACD0-E5B2-24DA-F744-075F9E1A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3C24C-62CF-3C4C-E277-B07842A1A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B43AC-77D9-8B03-E773-38C129597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41D6F-A6BB-384B-83D5-72407CA2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CC8E-6FEA-704D-AC25-AD009547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E1C58-98D3-ACEE-1CB8-E61CC376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9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10EB6-3DD3-D8FF-BB3A-F4BACDEC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3A367-15EB-57EB-ABE7-CD8DC8B4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AA19-43BA-5207-F707-2974B7F52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50526-5119-4A82-B31D-631F55FDE363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640F-BC3E-4F66-F466-AD34B1095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54A2-E8F7-BC86-C0BB-585C55F48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B4E7-D3C1-4ECF-904A-F7C3647C9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what-is-no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oenixnap.com/glossary/big-dat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1009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Model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often come across the term 'Object-Oriented Programming' while learning C++, Java, or Python language. The foundation of any object-oriented programming language is based on the concept of objects and classes. This enables the user to achieve abstraction, inheritance, polymorphism, and encapsulation. A similar concept is used in the Object Oriented Model in DBMS.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Model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Object-Oriented Model in DBMS or OODM is the data model where data is stored in the form of objects. This model is used to represent real-world entities. The data and data relationship is stored together in a single entity known as an object in the Object Oriented Model.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Example:1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BD2A37-55BB-886C-3BA0-0F167C2B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223" y="1602470"/>
            <a:ext cx="7381554" cy="3013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A2D55E-9FC4-BEA8-4484-E51581FA1430}"/>
              </a:ext>
            </a:extLst>
          </p:cNvPr>
          <p:cNvSpPr txBox="1"/>
          <p:nvPr/>
        </p:nvSpPr>
        <p:spPr>
          <a:xfrm>
            <a:off x="620484" y="4818393"/>
            <a:ext cx="99756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Transport, Bus, Ship, and Plane are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has Road Transport as the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 has Water Transport as the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has Air Transport as the 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object` is the base object and the Bus, Ship, and Plane objects derive from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2112F-0E82-C95C-DDAA-61BC51561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16" y="1781268"/>
            <a:ext cx="3878556" cy="32954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0B9C7F-7CD7-24E6-D146-A6696C635E8E}"/>
              </a:ext>
            </a:extLst>
          </p:cNvPr>
          <p:cNvSpPr txBox="1"/>
          <p:nvPr/>
        </p:nvSpPr>
        <p:spPr>
          <a:xfrm>
            <a:off x="642257" y="5299206"/>
            <a:ext cx="9665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and Department are two different objects.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one of them has its attributes and methods.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linked by a common attribute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establishes a relationship between objects.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2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and Relational Database Model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C4658-7334-CAD0-36F2-2A7964955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64" y="2324819"/>
            <a:ext cx="6624350" cy="29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and Relational Database Model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29ADC-0D3C-10E4-C37D-5F260302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78" y="2324819"/>
            <a:ext cx="8558594" cy="40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53490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Database Model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2E5D3-044C-4C38-4954-9F5945A63A35}"/>
              </a:ext>
            </a:extLst>
          </p:cNvPr>
          <p:cNvSpPr txBox="1"/>
          <p:nvPr/>
        </p:nvSpPr>
        <p:spPr>
          <a:xfrm>
            <a:off x="566057" y="2005242"/>
            <a:ext cx="997569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GemStone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GemStone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is an object database system based on Smalltalk an object-oriented programming language influenced by Java.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ObjectDB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ObjectDB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object database for the Java programming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ObjectDatabase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 : 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ObjectDatabase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real-time embeddable object database designed for server-side applications.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Objectivity/DB :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Objectivity/DB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utilizes the power of objects and satisfies the complex requirements within 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ObjectStore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ObjectStore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integrates with C++ or Java and provides memory persistency to improve the performance of application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Versant :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Versant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primary transparent object persistence from C++, Java, and .NET. However, there is also support for Smalltalk and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3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Model-Object Oriented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53490"/>
            <a:ext cx="99756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Write the advantages and disadvantages of Object Oriented Database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strength and weakness of Relational database over Object oriented database model.</a:t>
            </a:r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5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10</cp:revision>
  <dcterms:created xsi:type="dcterms:W3CDTF">2024-04-17T11:26:39Z</dcterms:created>
  <dcterms:modified xsi:type="dcterms:W3CDTF">2024-04-17T12:24:13Z</dcterms:modified>
</cp:coreProperties>
</file>