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738" r:id="rId3"/>
    <p:sldId id="434" r:id="rId4"/>
    <p:sldId id="741" r:id="rId5"/>
    <p:sldId id="737" r:id="rId6"/>
    <p:sldId id="739" r:id="rId7"/>
    <p:sldId id="740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3" r:id="rId19"/>
    <p:sldId id="65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7C85-E3B3-1C75-DFEC-1ADA6ED0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CCD17-E958-70B9-58BA-E91F4A69D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0B08-788D-6A58-BE4A-E0E571C2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ECF8-4830-D502-818B-74E03891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E37F-A44E-5F94-61EA-5B56142C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0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677-EC0E-19C5-B18F-E4915790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B691-429B-DA88-52B0-56D5B5D05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1EAC-B2B4-DBB0-A2D3-7DC3862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F1CA-697B-F269-F22D-A2301E53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1D8A-31E0-19A6-8420-1709B0E5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F3C40-B2C2-5F1A-1E7D-7D13D35F9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AAAC1-06C6-4590-4B6C-A7657C408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C6E3-9F9F-9789-5262-1855B6D6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41DA-789C-EB24-B3D3-D3CC64CA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0893-B5CE-68B6-D2B7-B5D4D0FF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9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B9C8-5069-7158-8028-CCB9276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D818-D199-0B04-DC11-1B4972A0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7398-6421-D3F1-E9DF-F524BC1D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30CF-CA13-B6D2-2CD8-FBFD1E34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798-5764-E567-8E5E-356753C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509-5868-7DBB-F29C-308B2336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B9501-B544-033A-24B3-C516B5B7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8E10-67FF-E651-35CB-C8407677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0053-2A52-B6CC-B635-E523D14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D386-E648-8003-38B6-EF17F09E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53CA-1E9F-5E91-9C74-02ACC685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9B9B-FAD4-CD16-AE95-E48753D5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5270-DDDE-7E7B-FF47-3085EA3FB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7CCBB-53E3-BF1F-057D-776DCC4A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F4381-9E83-54F7-A1B4-28C80226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C896-44BE-4D80-08D9-BE0863AE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1C2-D61D-0A42-5982-B3DE629A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F858D-0AF9-9C7B-1DCE-8E91BDFC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26C7A-7783-FCF7-FEE9-469002C4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CDDD-D154-BEA8-A191-7EFDE988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8C6CB-DD1C-6673-A924-B210AE52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EAD29-A575-4003-F117-D20D5D07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74AF3-A5EE-2F78-888A-E5FF856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E1048-BDCD-6237-6431-629F2711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EE8B-76DB-DFD1-BEBF-170DF78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F78B2-A92A-4DD4-1E2B-59F3D206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87A2B-8E54-E3EB-64F6-6042FA55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0890D-F8DE-1ED4-5A27-DB0B097D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77389-AAE6-3B81-F655-D1CF30B3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E421F-1CC7-689D-9934-6750476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C0F9-F752-465B-B65B-45821586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8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67BB-6FB5-AACB-815A-A8CBDA28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FD73-A55C-5166-8AB7-87FABAD3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3BEF8-E0D2-AED1-AF7E-B9A4669D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DFD0-11AB-86FF-2FF2-B21B0C98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EC8F-BD4D-85DC-42A9-D94C2D8F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AD5E-B31C-F14D-3FCF-347463A1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0548-1C8E-7DBE-E17E-7002CCB8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21041-8DD1-1766-DCBB-8A8DBBCA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DB9C-4228-BD2D-6075-27BFD39D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DD494-360A-0E2F-D0EE-DBB84B76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E03FF-E0AE-400D-E9B9-3C776C9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DE64-AE31-AE2A-C4AE-96664C2A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2A103-2F78-52BA-E993-32835460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93E5-9835-5C93-8564-ADFCDA12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B92E-E237-B0DB-AD02-3008F87F7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E249-56CF-43E8-A231-7A986E20AFC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16AC-DFDF-B101-CCD5-2216D3326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21AD-60F2-FD24-8591-EA0F9402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DF57-7853-417A-BE01-823E25C4A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In memory and On Disk Databases</a:t>
            </a:r>
          </a:p>
          <a:p>
            <a:pPr algn="just"/>
            <a:endParaRPr lang="en-US" sz="2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SAP HANA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voltDB</a:t>
            </a:r>
            <a:endParaRPr lang="en-US" sz="2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Apache Ignite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Aerospike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Solid DB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4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SQL, NOSQL and Hybrid Databases</a:t>
            </a:r>
            <a:endParaRPr lang="en-US" sz="2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C006C-63E8-BC69-A303-B2645EFB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0" y="2000460"/>
            <a:ext cx="6689953" cy="43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when the amount of data is being increased, it requires expansion in the storage capacity and processing power of the existing node. </a:t>
            </a: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the capacity of CPU, the RAM and the stage storage device (SSD) of the DB server. This vertical scalability is very costly because of the underlying hardware cost.</a:t>
            </a: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use horizontal scalability 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amount of data gets increased, the system is expanded by adding mode nodes for data storage and computing power, </a:t>
            </a:r>
          </a:p>
          <a:p>
            <a:pPr algn="just"/>
            <a:r>
              <a:rPr lang="en-US" sz="2400" b="1" i="0" u="sng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adding servers to NoSQL DB infrastructure. This is a cheaper solution when compared to vertical scalability.</a:t>
            </a:r>
          </a:p>
          <a:p>
            <a:pPr algn="just"/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3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ADA4A-C823-D03D-B16F-524A7A07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1572988"/>
            <a:ext cx="6477478" cy="4316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B05822-7D0D-D798-8DBD-0733B728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965" y="1856833"/>
            <a:ext cx="4627663" cy="38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Advantages Of A Hybrid Database Include</a:t>
            </a:r>
          </a:p>
          <a:p>
            <a:pPr algn="just"/>
            <a:endParaRPr lang="en-US" sz="2800" b="1" dirty="0">
              <a:solidFill>
                <a:srgbClr val="3A3A3A"/>
              </a:solidFill>
              <a:highlight>
                <a:srgbClr val="FFFFFF"/>
              </a:highlight>
              <a:latin typeface="Source Serif Pro" panose="020406030504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Sorting, storing and retrieving frequently accessed data entirely happens in-memory rather than from disk. This indeed makes the Hybrid Database perform fast.</a:t>
            </a:r>
            <a:endParaRPr lang="en-US" sz="28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sz="2800" b="1" dirty="0">
              <a:solidFill>
                <a:srgbClr val="3A3A3A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Persistence: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 the RAM chips can’t get close to the storage density of a physical storage disk, the hard drives are still employed to store the data required for later usage. This assures that the data is not lost in case of power failure.</a:t>
            </a:r>
            <a:endParaRPr lang="en-US" sz="28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6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Advantages Of A Hybrid Database Include</a:t>
            </a:r>
          </a:p>
          <a:p>
            <a:pPr algn="just"/>
            <a:endParaRPr lang="en-US" sz="2800" b="1" dirty="0">
              <a:solidFill>
                <a:srgbClr val="3A3A3A"/>
              </a:solidFill>
              <a:highlight>
                <a:srgbClr val="FFFFFF"/>
              </a:highlight>
              <a:latin typeface="Source Serif Pro" panose="020406030504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databases gives you the capability to execute transactional (OLTP) and analytical (OLAP) workloads parallelly. This is called as HTAP (Hybrid Transactional and Analytical Processing).</a:t>
            </a:r>
            <a:endParaRPr lang="en-US" sz="2800" b="1" dirty="0">
              <a:solidFill>
                <a:srgbClr val="3A3A3A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Deployment: 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Database allows for both cloud-based deployments and on-premise deployments</a:t>
            </a: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EE3F29-982C-A28E-C211-F90E28FF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97" y="1632858"/>
            <a:ext cx="4236069" cy="47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612650"/>
            <a:ext cx="99756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 Hybrid Databases </a:t>
            </a:r>
          </a:p>
          <a:p>
            <a:pPr algn="l"/>
            <a:endParaRPr lang="en-IN" sz="28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Altibase</a:t>
            </a:r>
            <a:r>
              <a:rPr lang="en-IN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Enterprise Hybrid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DataStax Hybrid Cloud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Orient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LeanXcale</a:t>
            </a:r>
            <a:endParaRPr lang="en-IN" sz="24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612650"/>
            <a:ext cx="99756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3A3A3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algn="l"/>
            <a:endParaRPr lang="en-US" sz="24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 Hybrid Databases Work?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T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implementation of a hybrid database model in a large-scale enterprise environment to address performance and scalability challenges.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Hierarchical Database Model</a:t>
            </a:r>
            <a:endParaRPr lang="en-US" sz="24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7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FEE46-FB57-16FD-8AC7-9166F2EA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0" y="2596092"/>
            <a:ext cx="9915100" cy="3349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9EE53-4696-9EE1-770B-DCADEFC15E8B}"/>
              </a:ext>
            </a:extLst>
          </p:cNvPr>
          <p:cNvSpPr txBox="1"/>
          <p:nvPr/>
        </p:nvSpPr>
        <p:spPr>
          <a:xfrm>
            <a:off x="598883" y="1586881"/>
            <a:ext cx="923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Data Access</a:t>
            </a:r>
          </a:p>
        </p:txBody>
      </p:sp>
    </p:spTree>
    <p:extLst>
      <p:ext uri="{BB962C8B-B14F-4D97-AF65-F5344CB8AC3E}">
        <p14:creationId xmlns:p14="http://schemas.microsoft.com/office/powerpoint/2010/main" val="187602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Database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Hybrid Database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 a balanced 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offering high-performance data processing in main memory along with huge storage capacities of the physical disk.</a:t>
            </a:r>
          </a:p>
          <a:p>
            <a:pPr algn="just"/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Hybrid Database offers the characteristics of both 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in-memory database 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on-disk database </a:t>
            </a:r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 single integrated engine. Hence, data can be stored and operated either only in the main memory or in the on-disk, or in the combination of both.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Model-In memory and On Disk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F0E35-0A26-43FD-4B23-8A791133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7" y="2025110"/>
            <a:ext cx="8533659" cy="43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In-memory databases(IMDB)</a:t>
            </a:r>
          </a:p>
          <a:p>
            <a:pPr algn="just"/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primarily in the system's main memory (RAM).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extremely fast data access and retrieval since accessing data from memory is much quicker than accessing it from disk.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In-memory databases are often used in applications that require high performance and low latency, such as real-time analytics, caching, and high-frequency trading systems.</a:t>
            </a:r>
          </a:p>
        </p:txBody>
      </p:sp>
    </p:spTree>
    <p:extLst>
      <p:ext uri="{BB962C8B-B14F-4D97-AF65-F5344CB8AC3E}">
        <p14:creationId xmlns:p14="http://schemas.microsoft.com/office/powerpoint/2010/main" val="13074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   In-Memory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A45359-BAB9-FC96-1A8B-62149C16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577880"/>
            <a:ext cx="9343020" cy="46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9975697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  Examples of In-Memory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6F1D2-143C-56BB-848C-A761E64D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99" y="1604566"/>
            <a:ext cx="7243672" cy="48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86079"/>
            <a:ext cx="9975697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On-Disk databases(</a:t>
            </a: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DB)</a:t>
            </a:r>
          </a:p>
          <a:p>
            <a:pPr algn="just"/>
            <a:endParaRPr lang="en-US" sz="2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n-disk databases store data primarily on physical storage devices such as hard disk drives (HDDs) or solid-state drives (SSDs).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is retrieved from disk as needed into memory for processing. While accessing data from disk is slower compared to accessing it from memory, on-disk databases can store much larger datasets than in-memory databases, making them suitable for applications that require storing and processing vast amounts of data, such as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nterprise resource planning (ERP) systems,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ustomer relationship management (CRM) systems, and data warehousing.</a:t>
            </a:r>
          </a:p>
        </p:txBody>
      </p:sp>
    </p:spTree>
    <p:extLst>
      <p:ext uri="{BB962C8B-B14F-4D97-AF65-F5344CB8AC3E}">
        <p14:creationId xmlns:p14="http://schemas.microsoft.com/office/powerpoint/2010/main" val="337885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UNIT-IV-Hybrid Database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3D26D-5B9F-83EC-32F3-6F66ED51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44" y="1206634"/>
            <a:ext cx="5301342" cy="557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EB8E7-F3FF-5584-6EA3-85B9ADFD45CE}"/>
              </a:ext>
            </a:extLst>
          </p:cNvPr>
          <p:cNvSpPr txBox="1"/>
          <p:nvPr/>
        </p:nvSpPr>
        <p:spPr>
          <a:xfrm>
            <a:off x="217714" y="1405821"/>
            <a:ext cx="4864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Database offers considerable advantages over in-memory as well as on-disk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Hybrid Database consumes physical disk for storing and retrieving data, but still, it makes use of memory for the data which is in active use to boost the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6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791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Source Serif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17</cp:revision>
  <dcterms:created xsi:type="dcterms:W3CDTF">2024-04-18T03:38:55Z</dcterms:created>
  <dcterms:modified xsi:type="dcterms:W3CDTF">2024-04-21T12:44:51Z</dcterms:modified>
</cp:coreProperties>
</file>