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434" r:id="rId3"/>
    <p:sldId id="753" r:id="rId4"/>
    <p:sldId id="752" r:id="rId5"/>
    <p:sldId id="741" r:id="rId6"/>
    <p:sldId id="737" r:id="rId7"/>
    <p:sldId id="743" r:id="rId8"/>
    <p:sldId id="745" r:id="rId9"/>
    <p:sldId id="742" r:id="rId10"/>
    <p:sldId id="740" r:id="rId11"/>
    <p:sldId id="750" r:id="rId12"/>
    <p:sldId id="746" r:id="rId13"/>
    <p:sldId id="747" r:id="rId14"/>
    <p:sldId id="748" r:id="rId15"/>
    <p:sldId id="749" r:id="rId16"/>
    <p:sldId id="751" r:id="rId17"/>
    <p:sldId id="754" r:id="rId18"/>
    <p:sldId id="6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86A0-21F7-3912-9496-41870C31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BCEF2-8512-DF58-CA7E-4BB96EF6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89E7-1EAB-1100-8CA2-48C17D2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5EED-9F91-203E-5B1D-55DFB0E9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E02C-A639-B131-D40A-154B4CEB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DE6-3015-805B-1607-7C9BB80B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E89EF-CBC7-1F5B-D8C2-D3B816F10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6CD2-521B-3307-C24C-1E0B4B5F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9F42-F25F-C728-43E1-0EEC1AB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29B7-4678-A360-6174-6700E294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0BC75-46AD-0073-AB04-34CA48E2B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C39F2-9ECB-8A92-72AE-7BC65A9C2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9484-05B8-DD5A-C172-DB71BBC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7EE7-8919-36E2-701C-7F0EE2B5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BC32-9C33-D3E6-1794-E4DBB39E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0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CE80-318E-A2BF-D5CB-6ADD6CF5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0C2C-90D4-8BE5-4BBA-5ED92B84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2E1D-B184-84F7-02A9-4849CDD5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9114-624C-130D-08D0-C0CCC84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B916-ECD3-3883-F895-1B43E39B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A59-9285-6764-127A-FB98EA0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D888-CDDD-E439-E83D-9E02BD628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9914-DCE8-52D8-A759-15CE9103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9ED1-D818-C332-76D7-64C8DDC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9293-9D52-8600-785D-997855A2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12C-8A14-07C2-63BE-15FEB74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126E-E2A0-B6FA-C758-6BEDABE72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68666-02B3-C6A7-DB93-36806E89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9C448-D51D-F7E1-A747-E2053AFE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00B3-6644-9137-9206-52788389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55E2-0D54-4C57-A658-F5394DAF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5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BB31-1975-C52C-D9A6-B57692A9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1308-39CE-5A7C-962D-A7B09648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DDD-7E5A-6754-95BB-99F10DD78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348A-D1CE-23E5-4E85-4EEBD1BA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FE3EB-22D4-9256-3FAD-527877F0C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744D8-E971-D188-5B19-4BC0E849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727F9-4B86-73CC-6ECB-9E9AFADF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FABFA-8469-1BDB-28B0-B682AB9D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0E9-5930-BE4E-D641-B3FC4BF1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BC7D-1DEE-DF35-1D31-FA5DBCF2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5768-ED54-9B6A-5EA2-F132F351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18E80-CD86-F737-FA68-7DC43B04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1E4B-5BA4-FC38-BDB7-8EEFBA31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9A47F-BE99-4ACB-56EC-A0AAC976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EAD0-BC97-639A-EF87-E6A7387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FFFF-3F30-7316-9838-455C5DC7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BE69-606F-66CF-31F3-DA2CCA8C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7216-B7F9-F200-CAEB-7130FB69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1FAD-91D2-F948-F07B-3279CD75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62F2-986E-2176-040E-8F156DFC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31C55-0A77-D3B7-DBC9-AA32A710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3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C6DB-B5AD-2B57-C319-B4A87135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C54AC-26A8-8CC7-F802-91FD5AA5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3E5C-8B9D-6B50-BA7E-7C2F67C3B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17B8B-1920-546C-655A-D88B6CB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DF9F3-EE09-8BCC-0282-96B95329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4417-DA20-B11F-4DB7-30195153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28A00-D203-3E5D-1A71-62308D39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77432-F393-D9C4-E8A4-AC67DD18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2904-BE0F-4CD8-6A26-DCA2B58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664C-DE19-4D94-9EE6-304249F20D43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AFAE-2323-5F21-06C0-8BDB9FF8E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0F84-3641-DFCC-CAB2-DACA25829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81BA-D570-46F7-83C0-850F2040F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5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feature/SQL-vs-NoSQL-vs-NewSQL-How-do-they-compa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84727" y="1348149"/>
            <a:ext cx="99756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Oriented Databases</a:t>
            </a:r>
          </a:p>
          <a:p>
            <a:pPr algn="just"/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Document-oriented databases, also known as document stores or document databases, are a type of non-relational database that stores and manages data in the form of semi-structured/unstructured  documents. </a:t>
            </a: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 MongoDB.</a:t>
            </a:r>
          </a:p>
          <a:p>
            <a:pPr algn="just"/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 term 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“document”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refer to a MS Word, MS Excel, MS PowerPoint or Adobe PDF document but is commonly a block of extensible markup language (XML) or JavaScript object notation (JSON) code and values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0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84727" y="1348149"/>
            <a:ext cx="99756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Oriented Databases</a:t>
            </a:r>
          </a:p>
          <a:p>
            <a:pPr algn="just"/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Model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Flexible Schema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Rich Querying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Semi-Structured Data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Rich Data</a:t>
            </a:r>
            <a:r>
              <a:rPr lang="en-IN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IN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IN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966146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Document Database Book Repository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C96F3-64E1-06D5-0836-B63FD28D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499394"/>
            <a:ext cx="5018146" cy="47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966146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Document Database Book Repository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2981D-1493-0A6B-2E26-1318C1BB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4" y="1920899"/>
            <a:ext cx="11252778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966146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Document Database Book Repository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B2A72A-C008-C5DF-6731-DB8452F3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503922"/>
            <a:ext cx="9051863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06634"/>
            <a:ext cx="997569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Document Oriented Databases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CMS(Content Management System)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Product Catalogs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and Personalization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Loggings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vent data Manage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Catalogs and Directories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lth care and Medical Records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Message Apps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Wikis and Knowledge based Apps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and Media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ncial Apps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Based Servi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</a:t>
            </a:r>
            <a:r>
              <a:rPr lang="en-US" sz="28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Document Database</a:t>
            </a:r>
          </a:p>
          <a:p>
            <a:pPr algn="just">
              <a:spcAft>
                <a:spcPts val="800"/>
              </a:spcAft>
            </a:pP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43841"/>
            <a:ext cx="99756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key advantage of a 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database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is that all values within the document are automatically indexed when a new document is insert into the database.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if a user knows any property of the document, all documents with the same property can be easily retrieved.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even if the document structure is complex, a document store search provides an easy way to select either an entire document or a sub-set of a document.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47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</a:t>
            </a:r>
            <a:r>
              <a:rPr lang="en-US" sz="28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Database</a:t>
            </a:r>
          </a:p>
          <a:p>
            <a:pPr algn="just">
              <a:spcAft>
                <a:spcPts val="800"/>
              </a:spcAft>
            </a:pP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443841"/>
            <a:ext cx="9975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 of popular Document Databases</a:t>
            </a:r>
          </a:p>
          <a:p>
            <a:pPr algn="just"/>
            <a:endParaRPr lang="en-US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Amazon DynamoDB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Cosmos DB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endParaRPr lang="en-US" sz="2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Couchbase( Cloud based database)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Datastore.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databases have been developed that provide a high-performance and salable alternative to more traditional relational database management systems (RDBMS), especially when dealing with large amounts of unstructured or semi-structured data. </a:t>
            </a:r>
          </a:p>
          <a:p>
            <a:pPr algn="just"/>
            <a:endParaRPr lang="en-US" sz="28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NoSQL, which stands for 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“Not Only SQL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is unlike RDBMS as it is designed for processing large collections of distributed data that don’t fit well into strict rows and columns.</a:t>
            </a: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104670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Typically Contain the Following Types of Data:</a:t>
            </a:r>
          </a:p>
          <a:p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  Semi-structured data </a:t>
            </a:r>
            <a:r>
              <a:rPr lang="en-IN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(CSV, Word, Excel, PowerPoint, Documents,</a:t>
            </a:r>
          </a:p>
          <a:p>
            <a:r>
              <a:rPr lang="en-IN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PDFs, Logs, XML, JSON)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  Unstructured data </a:t>
            </a:r>
            <a:r>
              <a:rPr lang="en-IN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(Emails, Text, Messages, Blog Entries, Twitter)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  Binary data </a:t>
            </a:r>
            <a:r>
              <a:rPr lang="en-IN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(Graphics, Images, Audio, Video)</a:t>
            </a: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</a:p>
          <a:p>
            <a:pPr algn="just"/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 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databases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They can be divided into four major groups: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ey-value store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olumn-oriented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Document-based</a:t>
            </a:r>
            <a:endParaRPr lang="en-US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raph databases</a:t>
            </a: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CCBFA-919F-8B05-77B7-1258DFF8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1" y="1437832"/>
            <a:ext cx="10134818" cy="50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37263"/>
            <a:ext cx="99756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Key/Value Store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Key-value databases are a type of non-relational database that stores data as a collection of key-value pairs. Each data entry consists of a unique key and an associated value. </a:t>
            </a:r>
          </a:p>
          <a:p>
            <a:pPr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Data Model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Dynamic Schema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2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Key / Value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9D6327-B7A0-4B2D-D19D-3BACF2A5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7090"/>
            <a:ext cx="7729461" cy="4062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7E3B5-F949-960D-2639-DC81DD09CC63}"/>
              </a:ext>
            </a:extLst>
          </p:cNvPr>
          <p:cNvSpPr txBox="1"/>
          <p:nvPr/>
        </p:nvSpPr>
        <p:spPr>
          <a:xfrm>
            <a:off x="533400" y="1621971"/>
            <a:ext cx="682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 Structure</a:t>
            </a:r>
          </a:p>
        </p:txBody>
      </p:sp>
    </p:spTree>
    <p:extLst>
      <p:ext uri="{BB962C8B-B14F-4D97-AF65-F5344CB8AC3E}">
        <p14:creationId xmlns:p14="http://schemas.microsoft.com/office/powerpoint/2010/main" val="73212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Key / Value Database: code in Aerospike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EF844-AEC3-ED8B-FF38-FAFE750400CE}"/>
              </a:ext>
            </a:extLst>
          </p:cNvPr>
          <p:cNvSpPr txBox="1"/>
          <p:nvPr/>
        </p:nvSpPr>
        <p:spPr>
          <a:xfrm>
            <a:off x="407823" y="1162444"/>
            <a:ext cx="997569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bin (Aerospike's term for key-value pairs)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'value';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example_value_updated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Write a record (key-value pair) to Aerospike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client.put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{ [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console.log('Record written to Aerospike');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Read the record from Aerospike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= await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client.get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console.log('Retrieved record from Aerospike:',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record.bins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Update the record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updatedBinValue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updated_value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await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client.put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{ [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updatedBinValue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console.log('Record updated in Aerospike');</a:t>
            </a:r>
          </a:p>
        </p:txBody>
      </p:sp>
    </p:spTree>
    <p:extLst>
      <p:ext uri="{BB962C8B-B14F-4D97-AF65-F5344CB8AC3E}">
        <p14:creationId xmlns:p14="http://schemas.microsoft.com/office/powerpoint/2010/main" val="15912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37263"/>
            <a:ext cx="997569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Within a key-value database, only three functions can be executed (put, get, delete).</a:t>
            </a:r>
          </a:p>
          <a:p>
            <a:pPr lvl="1" fontAlgn="base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 Put: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Adds a new key-value pair and updates the value if the</a:t>
            </a:r>
          </a:p>
          <a:p>
            <a:pPr lvl="1" fontAlgn="base"/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key is already present.</a:t>
            </a:r>
            <a:b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 Get: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Returns the value for any given key.</a:t>
            </a:r>
            <a:b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  Delete: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Removes a key-value pair.</a:t>
            </a:r>
          </a:p>
          <a:p>
            <a:pPr lvl="1"/>
            <a:endParaRPr lang="en-IN" sz="280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Popular key-value Database store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Aerospike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Amazon DynamoDB (key-value store and document database)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824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30</cp:revision>
  <dcterms:created xsi:type="dcterms:W3CDTF">2024-04-21T08:33:06Z</dcterms:created>
  <dcterms:modified xsi:type="dcterms:W3CDTF">2024-04-21T16:17:53Z</dcterms:modified>
</cp:coreProperties>
</file>