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6" r:id="rId2"/>
    <p:sldId id="434" r:id="rId3"/>
    <p:sldId id="737" r:id="rId4"/>
    <p:sldId id="738" r:id="rId5"/>
    <p:sldId id="739" r:id="rId6"/>
    <p:sldId id="740" r:id="rId7"/>
    <p:sldId id="741" r:id="rId8"/>
    <p:sldId id="742" r:id="rId9"/>
    <p:sldId id="743" r:id="rId10"/>
    <p:sldId id="6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C8E1-DDFB-8335-B2C5-09FFF8323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2BEFD-B933-235D-95F4-2A2DC17CD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B0F2D-DDD9-5C84-3DBB-BD9ED742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9C02-BB3E-4484-9E43-1D248C3E035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3704-66F2-7D4D-A6DA-AA082A11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D3883-3871-E4E5-A942-5CDBA1B5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7211-A358-47DF-B769-CADD033D1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76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BA8E-6E62-A2D9-96C3-EC264D96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92E3A-6C98-3135-5C33-775DF96C8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CABAA-0F87-0BC5-1C4D-EFE0C9F5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9C02-BB3E-4484-9E43-1D248C3E035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5B8A7-C702-5F20-1C73-0B8F447B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42172-B907-A9EB-8580-17D5D804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7211-A358-47DF-B769-CADD033D1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21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5DBED-A52D-0931-05DF-7BE55A860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04E09-AE92-E62F-C0E8-9C4983BF5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360EE-C845-FFB3-A07A-E80D9B34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9C02-BB3E-4484-9E43-1D248C3E035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89F60-050E-044A-0DF2-B6D38A18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F56B8-653E-EE74-E139-0111DFE3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7211-A358-47DF-B769-CADD033D1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78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5F4E-A0E5-9732-57F4-67191632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3F6C8-8916-B926-0E6D-973941C21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08ED6-0BD4-2EFE-2308-1CF2CE19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9C02-BB3E-4484-9E43-1D248C3E035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02EA-56BE-F15E-90B5-C98C0BCE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0ABC8-C957-8528-6466-6D0319A9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7211-A358-47DF-B769-CADD033D1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9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1631-B59B-83D1-86C9-5AF4465F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564EA-81A3-BB1A-6040-526A3A90D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CF9D7-621B-2A9E-3288-532E7541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9C02-BB3E-4484-9E43-1D248C3E035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8DEF2-AE74-3DA7-E889-0658C531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2EF5A-B67B-E728-E461-A5C865FC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7211-A358-47DF-B769-CADD033D1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20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DCDD-CB9B-8A8F-1137-5DFAF6A5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8A0C-5BDC-CFA1-8F35-267883C27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A8151-E76C-5BB0-215C-C15037B5C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0FA2F-A387-C4F7-5984-42A6378D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9C02-BB3E-4484-9E43-1D248C3E035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BB74E-CC2E-275A-AFC6-0B46BF30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F1EEA-3A1C-3AC6-125F-8BFC4D9C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7211-A358-47DF-B769-CADD033D1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18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E9CB-8242-CD60-015B-550949A7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CB773-BFC9-98C4-1183-25AA38F7B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22555-2250-5D6E-9F9E-0E7776E0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22CD1-6EB5-521B-24C4-DDE816AFD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8987A-95AF-763E-5258-CFCB31F8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71547-D30A-761C-4977-42B460C6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9C02-BB3E-4484-9E43-1D248C3E035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B09F0-4948-E3C9-0470-0607F052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FA027-FC7B-953C-C58E-773402E1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7211-A358-47DF-B769-CADD033D1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1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7F30-BF48-B327-10BB-52D1DA71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426B7-829E-D5D8-563F-EC6BE20F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9C02-BB3E-4484-9E43-1D248C3E035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8F4D1-1F19-4309-474A-FF9D692A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A719E-A58B-B849-53C1-9ECFA933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7211-A358-47DF-B769-CADD033D1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5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C99CA-87BA-22E3-B571-289CF455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9C02-BB3E-4484-9E43-1D248C3E035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5016A-D931-E742-0180-5CF998CE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1CE93-766C-8CE5-C3C1-BE1D550B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7211-A358-47DF-B769-CADD033D1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0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51A5-2DBA-5322-00DB-40144E47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E6E7D-324B-97E7-A1D7-CF55D35D0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DA4FF-E532-90EA-CF95-929D0E303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15B44-3067-1DD3-51D4-FB2F9BF5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9C02-BB3E-4484-9E43-1D248C3E035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06A8C-32C9-0D20-0000-49B9EF1A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28B89-F62C-512D-045C-936CD6A6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7211-A358-47DF-B769-CADD033D1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65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B7C0-D822-D51B-A426-8610F49F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A6D6C-4C0F-724C-CC6F-2E1FAC048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E65DE-C67E-A3C1-6A2B-73088E73F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B9758-55A2-955B-A006-AE2E0AB5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9C02-BB3E-4484-9E43-1D248C3E035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1889C-A013-BADC-A260-E53E4A7D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F3BC0-16A6-6190-DEE5-5AB67939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7211-A358-47DF-B769-CADD033D1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30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7A1A3-4F73-0EC8-D1C8-8AB36F00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3D8F8-AEE1-3D34-26DD-F0D6DED8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CA2E2-C0C2-E91A-A834-2C283473A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9C02-BB3E-4484-9E43-1D248C3E0350}" type="datetimeFigureOut">
              <a:rPr lang="en-IN" smtClean="0"/>
              <a:t>21-04-2024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13B0B-6A29-E337-C536-CD17CDC05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55428-81E8-3C04-57CF-E2A90D21A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E7211-A358-47DF-B769-CADD033D1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87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8D30C-9843-72FF-0535-57E3FF46B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41DD83-7475-902F-55E0-78E01055A65B}"/>
              </a:ext>
            </a:extLst>
          </p:cNvPr>
          <p:cNvSpPr/>
          <p:nvPr/>
        </p:nvSpPr>
        <p:spPr>
          <a:xfrm>
            <a:off x="4287518" y="3085263"/>
            <a:ext cx="7635079" cy="83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3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B5A604-6ED6-A4D8-B8D7-FE01BF48F9DE}"/>
              </a:ext>
            </a:extLst>
          </p:cNvPr>
          <p:cNvSpPr/>
          <p:nvPr/>
        </p:nvSpPr>
        <p:spPr>
          <a:xfrm>
            <a:off x="8819584" y="5523478"/>
            <a:ext cx="3057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Samyukta D Kumta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D8DE0-E24A-9F9C-611E-07E0B0CA2211}"/>
              </a:ext>
            </a:extLst>
          </p:cNvPr>
          <p:cNvSpPr/>
          <p:nvPr/>
        </p:nvSpPr>
        <p:spPr>
          <a:xfrm>
            <a:off x="8778240" y="6023146"/>
            <a:ext cx="3230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Applications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1A82E5-1932-FE3D-06C7-27BC6917D890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EFFE76-8FE4-2A1E-B365-37FD82BC5D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3E8506-09EA-53C7-9C56-A5295E404F6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3764A2-6E36-07E3-6747-53CE5E86745B}"/>
              </a:ext>
            </a:extLst>
          </p:cNvPr>
          <p:cNvCxnSpPr>
            <a:cxnSpLocks/>
          </p:cNvCxnSpPr>
          <p:nvPr/>
        </p:nvCxnSpPr>
        <p:spPr>
          <a:xfrm>
            <a:off x="4511040" y="3919787"/>
            <a:ext cx="7132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5E423C-3FF0-4F43-0E71-2476559CFE03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F7712A-CA36-6DCE-87AE-9F9D92F7928D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2675A5-02B9-A0FB-BFA1-24E90D4952A6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6C430B7-637D-BB22-10C7-0D1FDF85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40" y="1776204"/>
            <a:ext cx="2111590" cy="3550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8906CD-7CD4-E207-024F-A657869C2E21}"/>
              </a:ext>
            </a:extLst>
          </p:cNvPr>
          <p:cNvSpPr txBox="1"/>
          <p:nvPr/>
        </p:nvSpPr>
        <p:spPr>
          <a:xfrm>
            <a:off x="4439920" y="40291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SUBJECT CODE : UQ23CA653A </a:t>
            </a:r>
          </a:p>
        </p:txBody>
      </p:sp>
    </p:spTree>
    <p:extLst>
      <p:ext uri="{BB962C8B-B14F-4D97-AF65-F5344CB8AC3E}">
        <p14:creationId xmlns:p14="http://schemas.microsoft.com/office/powerpoint/2010/main" val="110092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020912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Samyukta 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34270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samyuktad@pes.edu</a:t>
            </a:r>
            <a:endParaRPr lang="en-IN"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3733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AE97D4-1603-3ED5-E4CC-C214E90C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40" y="1538750"/>
            <a:ext cx="2109399" cy="35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Non Relational Database Types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2" y="1482022"/>
            <a:ext cx="997569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Graph Database</a:t>
            </a:r>
          </a:p>
          <a:p>
            <a:pPr algn="just"/>
            <a:endParaRPr lang="en-US" sz="2800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Graph databases are critical databases used in industry.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graph database organizes data as nodes, which are like records in a relational database, and relationships, which represent connections between nodes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are the key concept in graph databases, representing an abstraction that is not directly implemented in RDBMS or other NoSQL databases.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Using Graph algorithms searching of node or traversal is done.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Graph database works good with complex relationship systems. </a:t>
            </a:r>
            <a:endParaRPr lang="en-US" sz="280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Non Relational Database Types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2" y="1482022"/>
            <a:ext cx="997569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Graph Database</a:t>
            </a:r>
          </a:p>
          <a:p>
            <a:pPr algn="just"/>
            <a:endParaRPr lang="en-US" sz="2800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Graph databases are applied in systems that share relationships between values, such as social networks, reservation systems, fraud detection, or customer relationship management systems.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Graph databases address significant limitations of existing relational database management systems (RDBMS).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raph databases do not utilize foreign keys or join operations. Instead, all relationships are natively stored within vertices.</a:t>
            </a:r>
            <a:endParaRPr lang="en-US" sz="280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56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Graph Database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423743-E54B-9BC3-1AF6-BE40699E7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63" y="2556620"/>
            <a:ext cx="4224337" cy="3792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CB00F2-2667-FC0F-97DA-5A27131704B6}"/>
              </a:ext>
            </a:extLst>
          </p:cNvPr>
          <p:cNvSpPr txBox="1"/>
          <p:nvPr/>
        </p:nvSpPr>
        <p:spPr>
          <a:xfrm>
            <a:off x="407823" y="1276545"/>
            <a:ext cx="99756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databases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four types of data fields (nodes, relationships, properties, &amp; labels):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F8A9E8-F855-F978-2599-96E1783F4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905" y="2962131"/>
            <a:ext cx="5759532" cy="338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0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Example of Graph Database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8B2456-EAFB-805B-64F9-10A031D40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88" y="2491850"/>
            <a:ext cx="9212673" cy="3639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E5DB59-6E85-6694-BCAE-1451CFA267C7}"/>
              </a:ext>
            </a:extLst>
          </p:cNvPr>
          <p:cNvSpPr txBox="1"/>
          <p:nvPr/>
        </p:nvSpPr>
        <p:spPr>
          <a:xfrm>
            <a:off x="740228" y="1741715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Bank Database</a:t>
            </a:r>
          </a:p>
        </p:txBody>
      </p:sp>
    </p:spTree>
    <p:extLst>
      <p:ext uri="{BB962C8B-B14F-4D97-AF65-F5344CB8AC3E}">
        <p14:creationId xmlns:p14="http://schemas.microsoft.com/office/powerpoint/2010/main" val="148091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Example of Graph Database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D4FD54-6EC8-B881-4645-225BC0BD0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789" y="1561040"/>
            <a:ext cx="7417932" cy="50993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B13061-03BB-31F0-A9C3-70FBD372C31E}"/>
              </a:ext>
            </a:extLst>
          </p:cNvPr>
          <p:cNvSpPr txBox="1"/>
          <p:nvPr/>
        </p:nvSpPr>
        <p:spPr>
          <a:xfrm>
            <a:off x="407823" y="156104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Employee Database</a:t>
            </a:r>
          </a:p>
        </p:txBody>
      </p:sp>
    </p:spTree>
    <p:extLst>
      <p:ext uri="{BB962C8B-B14F-4D97-AF65-F5344CB8AC3E}">
        <p14:creationId xmlns:p14="http://schemas.microsoft.com/office/powerpoint/2010/main" val="102875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Example of Graph Database using neo4j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86D439-1F3B-9E0B-9C29-6853F69FB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23" y="1518441"/>
            <a:ext cx="6578938" cy="44960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BF9B9F-E034-F8CA-7677-313BE5B8E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941" y="1518441"/>
            <a:ext cx="2432175" cy="50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6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Non Relational Database Types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2" y="1482022"/>
            <a:ext cx="99756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Graph Database</a:t>
            </a:r>
          </a:p>
          <a:p>
            <a:pPr algn="just"/>
            <a:endParaRPr lang="en-US" sz="2800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Knowledge management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grid designs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nodes and mappings</a:t>
            </a:r>
            <a:endParaRPr lang="en-US" sz="280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7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Non Relational Database Types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2" y="1482022"/>
            <a:ext cx="99756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Popular Graph Databases</a:t>
            </a:r>
          </a:p>
          <a:p>
            <a:pPr algn="just"/>
            <a:endParaRPr lang="en-US" sz="2800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Neo4j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Amazon Neptune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Cosmos DB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Janus Graph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Nebula Graph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Memgraph</a:t>
            </a:r>
            <a:endParaRPr lang="en-US" sz="280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6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297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SAMYUKTA D KUMTA DOCA</dc:creator>
  <cp:lastModifiedBy>SAMYUKTA D KUMTA DOCA</cp:lastModifiedBy>
  <cp:revision>14</cp:revision>
  <dcterms:created xsi:type="dcterms:W3CDTF">2024-04-21T12:50:59Z</dcterms:created>
  <dcterms:modified xsi:type="dcterms:W3CDTF">2024-04-21T16:17:49Z</dcterms:modified>
</cp:coreProperties>
</file>