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6" r:id="rId2"/>
    <p:sldId id="434" r:id="rId3"/>
    <p:sldId id="737" r:id="rId4"/>
    <p:sldId id="738" r:id="rId5"/>
    <p:sldId id="739" r:id="rId6"/>
    <p:sldId id="740" r:id="rId7"/>
    <p:sldId id="741" r:id="rId8"/>
    <p:sldId id="742" r:id="rId9"/>
    <p:sldId id="743" r:id="rId10"/>
    <p:sldId id="7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2EB8-3636-FAEB-8A0C-E138AC339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5E2A8-B1D5-D599-80F3-E13798BE9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5BB01-1BE9-D4CE-8DDE-F557C073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36D-2677-4C49-8382-26D68AD08A8C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9F375-7B22-3814-A6E5-AE327B4C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06FFD-CAB3-D78E-9B4F-89E2EE8A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8D-AAB1-4CD1-A9E4-0704FD7E9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34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C697-47ED-8F0D-F19A-CCBA2248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26907-C9BD-0FBD-702D-B8D00AFD3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00B80-87C7-6AD5-85F9-2C70F22BF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36D-2677-4C49-8382-26D68AD08A8C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1E92E-A6E3-DCBE-1642-86CBB381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15F75-4664-1848-C941-1CFB18DA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8D-AAB1-4CD1-A9E4-0704FD7E9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6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561764-F6B1-2580-9326-D36EE49C8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7E130-86A7-22F6-388A-5B7502E11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F6530-618A-860F-7DF9-3D02E6C5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36D-2677-4C49-8382-26D68AD08A8C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EA7FB-D93F-528B-A424-A0FFA6CD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A1ED6-8025-56AB-AD14-BB50734A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8D-AAB1-4CD1-A9E4-0704FD7E9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01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60999-1C93-1D12-8B61-00458235A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BAB62-57A8-41E9-DFE1-52CFD500C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EF035-1669-94C3-B795-F4A18525C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36D-2677-4C49-8382-26D68AD08A8C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4E911-7BD3-3D75-797E-4A8FDADF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5EE4B-3E8A-2B26-B81D-9DF5CC47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8D-AAB1-4CD1-A9E4-0704FD7E9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98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CC09-6A11-0946-6BE4-61D04F3A8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3B2AC-B6AD-60E9-63B9-C8E9D67CE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3EC38-0B1D-E1F8-EB10-24BA1F27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36D-2677-4C49-8382-26D68AD08A8C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B8C53-8DD0-FDAF-517B-F718252B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94DD7-8C0B-E1CD-289F-D3EE19A8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8D-AAB1-4CD1-A9E4-0704FD7E9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83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AB087-9188-4085-E9B1-C52CF35D8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2025E-98EF-2CB1-AC15-FBFD578FC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49B3D-5921-B15B-F336-EAD6FF82D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1C57A-C96F-E71C-2CBE-391FE41C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36D-2677-4C49-8382-26D68AD08A8C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32254-60D3-3AEB-6BEF-5BDADD36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2F1E4-F152-1778-17C8-8CD72E8F0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8D-AAB1-4CD1-A9E4-0704FD7E9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23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179D-6A8A-C1C9-12E8-F84D63FE9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045CA-D2B8-68AC-9E4F-82253A90E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CF2A4-80CC-BA20-64C5-3DB0BA5BF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528D0-F854-8070-A0A2-3D2FFDF68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87704-6F9E-80D9-9E69-37219C3F1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5C1BB-7F9B-FE03-043D-D777B533E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36D-2677-4C49-8382-26D68AD08A8C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421E3D-C704-070F-2E9D-FFDB9755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6A5830-E72D-9920-6995-AB01D200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8D-AAB1-4CD1-A9E4-0704FD7E9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10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0AB0-91EA-BEEA-81B0-3F0ACB941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DED12-E831-A3AE-68EC-90B01D9F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36D-2677-4C49-8382-26D68AD08A8C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9A518-805B-21AD-8F36-DAA16B2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F58AB-B969-B6BA-DE76-D650593B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8D-AAB1-4CD1-A9E4-0704FD7E9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31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8E5D2-5308-9D35-E788-DB827D8E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36D-2677-4C49-8382-26D68AD08A8C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BBA05-23AE-BA8A-C7C1-269ABAD8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225F6-5339-44EB-EBF7-881FF0B4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8D-AAB1-4CD1-A9E4-0704FD7E9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97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4403-76DA-EB23-C8D2-1E762C7C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01115-EF97-68CE-A3C9-012B89345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7A65D-5B0D-16F1-B2F9-372D3EED0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3484D-A501-F49C-EE8E-3B50E42D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36D-2677-4C49-8382-26D68AD08A8C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E67B0-635F-1C40-B855-5096FCA9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F454F-CEA5-DF8D-C2F5-5C057CB2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8D-AAB1-4CD1-A9E4-0704FD7E9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975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4C0E-2ACC-7BE3-05C3-C55C50077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D883E-BB26-359A-513B-D4FC10A1D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367C0-4064-ECCA-52EC-CA0CFDBB1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D5905-B55B-5C6F-AC87-77AE705F2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36D-2677-4C49-8382-26D68AD08A8C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F51BC-1261-1627-039A-4856E463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199BA-DC5F-E299-24B6-38AD89B0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8D-AAB1-4CD1-A9E4-0704FD7E9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82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DF7B4-5A05-6BC7-1A9F-5C0D2A8B2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249D7-B060-F79C-F389-863CF0C79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4D9A6-88C2-CA30-C0AD-543E9789E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6536D-2677-4C49-8382-26D68AD08A8C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E7026-A27D-2B2B-0448-BD2B288B5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766FD-E541-611C-4605-C63BBA8CD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7FC8D-AAB1-4CD1-A9E4-0704FD7E9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78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8D30C-9843-72FF-0535-57E3FF46B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A41DD83-7475-902F-55E0-78E01055A65B}"/>
              </a:ext>
            </a:extLst>
          </p:cNvPr>
          <p:cNvSpPr/>
          <p:nvPr/>
        </p:nvSpPr>
        <p:spPr>
          <a:xfrm>
            <a:off x="4287518" y="3085263"/>
            <a:ext cx="7635079" cy="83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N" sz="3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36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B5A604-6ED6-A4D8-B8D7-FE01BF48F9DE}"/>
              </a:ext>
            </a:extLst>
          </p:cNvPr>
          <p:cNvSpPr/>
          <p:nvPr/>
        </p:nvSpPr>
        <p:spPr>
          <a:xfrm>
            <a:off x="8819584" y="5523478"/>
            <a:ext cx="3057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Samyukta D Kumta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6D8DE0-E24A-9F9C-611E-07E0B0CA2211}"/>
              </a:ext>
            </a:extLst>
          </p:cNvPr>
          <p:cNvSpPr/>
          <p:nvPr/>
        </p:nvSpPr>
        <p:spPr>
          <a:xfrm>
            <a:off x="8778240" y="6023146"/>
            <a:ext cx="32300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Applications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E1A82E5-1932-FE3D-06C7-27BC6917D890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AEFFE76-8FE4-2A1E-B365-37FD82BC5D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83E8506-09EA-53C7-9C56-A5295E404F6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3764A2-6E36-07E3-6747-53CE5E86745B}"/>
              </a:ext>
            </a:extLst>
          </p:cNvPr>
          <p:cNvCxnSpPr>
            <a:cxnSpLocks/>
          </p:cNvCxnSpPr>
          <p:nvPr/>
        </p:nvCxnSpPr>
        <p:spPr>
          <a:xfrm>
            <a:off x="4511040" y="3919787"/>
            <a:ext cx="713232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5E423C-3FF0-4F43-0E71-2476559CFE03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7F7712A-CA36-6DCE-87AE-9F9D92F7928D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52675A5-02B9-A0FB-BFA1-24E90D4952A6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6C430B7-637D-BB22-10C7-0D1FDF85F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40" y="1776204"/>
            <a:ext cx="2111590" cy="35501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8906CD-7CD4-E207-024F-A657869C2E21}"/>
              </a:ext>
            </a:extLst>
          </p:cNvPr>
          <p:cNvSpPr txBox="1"/>
          <p:nvPr/>
        </p:nvSpPr>
        <p:spPr>
          <a:xfrm>
            <a:off x="4439920" y="40291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SUBJECT CODE : UQ23CA653A </a:t>
            </a:r>
          </a:p>
        </p:txBody>
      </p:sp>
    </p:spTree>
    <p:extLst>
      <p:ext uri="{BB962C8B-B14F-4D97-AF65-F5344CB8AC3E}">
        <p14:creationId xmlns:p14="http://schemas.microsoft.com/office/powerpoint/2010/main" val="1100923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020912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Samyukta 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Kumta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Applications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DD599C-3DA0-4168-B5D7-CBDB66079CEF}"/>
              </a:ext>
            </a:extLst>
          </p:cNvPr>
          <p:cNvSpPr/>
          <p:nvPr/>
        </p:nvSpPr>
        <p:spPr>
          <a:xfrm>
            <a:off x="4300315" y="4342706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samyuktad@pes.edu</a:t>
            </a:r>
            <a:endParaRPr lang="en-IN" sz="24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4287946" y="203733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AE97D4-1603-3ED5-E4CC-C214E90C4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540" y="1538750"/>
            <a:ext cx="2109399" cy="355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2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JDBC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3" y="1416708"/>
            <a:ext cx="997569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real life application needs to manipulate data stored in a Database.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database is a collection of related data in the form of Tables. Most of the database uses SQL (Structured Query Language) to Insert, Delete, Update or retrieve stored data. 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connect a Java application to a database designed in MySQL, Oracle, Sybase, MS SQL Server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need a Bridge/Interface Driver Program.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JDBC (Java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Connection)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4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JDBC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3" y="1416708"/>
            <a:ext cx="997569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is JAVA’s Database connection driver interface which performs the following task for the application.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a connection with a Database.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SQL request (Query) to a Database Server.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Result obtained against Query.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AF6033-0251-0929-EC36-FF732FC6F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221" y="4145779"/>
            <a:ext cx="4840644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1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JDBC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3" y="1416708"/>
            <a:ext cx="997569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/>
            <a:r>
              <a:rPr lang="en-US" sz="3200" b="1" i="0" dirty="0">
                <a:solidFill>
                  <a:srgbClr val="2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JDBC should be used?</a:t>
            </a:r>
          </a:p>
          <a:p>
            <a:pPr algn="just" rtl="0"/>
            <a:endParaRPr lang="en-US" sz="3200" b="0" i="0" dirty="0">
              <a:solidFill>
                <a:srgbClr val="2828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allows the java programs to interact with multiple DBMS using the same API, so you don't have to write to separate code for each DBMS.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JDBC make it easy to develop java programs that can access and manipulate data stored in database management system.</a:t>
            </a:r>
          </a:p>
        </p:txBody>
      </p:sp>
    </p:spTree>
    <p:extLst>
      <p:ext uri="{BB962C8B-B14F-4D97-AF65-F5344CB8AC3E}">
        <p14:creationId xmlns:p14="http://schemas.microsoft.com/office/powerpoint/2010/main" val="401979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JDBC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9B632D-E029-569E-0DFB-2EF8A9CA5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255" y="1506855"/>
            <a:ext cx="57340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5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JDBC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55007C-B3B9-568F-8517-0E9BEAF53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29" y="1398370"/>
            <a:ext cx="8059611" cy="52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78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JDBC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3" y="1416708"/>
            <a:ext cx="997569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Core element of JDBC is JDBC API, which consists of a set of Java classes equipped with predefined methods to handle various data access functions such as Selecting appropriate database driver, establishing connection, submitting SQL query and processing results.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API offers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main classes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are-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DriverManager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loads the JDBC driver to locate, logs and access a database.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Class: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manages communication between Java Client Application and Database, through SQL statements.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Class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contains SQL commands which is submitted to the Database Server and returns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containing the result of SQL statement.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ResultSet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provides predefined methods to access and convert data values returned by the executed SQL statement.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57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JDBC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CD2EB8-46B2-87CB-9789-32E07491F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91" y="1446702"/>
            <a:ext cx="10900593" cy="524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6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JDBC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52CF6C-EBF3-4A67-EEA2-9571BA66D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02" y="1474984"/>
            <a:ext cx="11388315" cy="573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17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3464</TotalTime>
  <Words>381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SAMYUKTA D KUMTA</dc:creator>
  <cp:lastModifiedBy>SAMYUKTA D KUMTA DOCA</cp:lastModifiedBy>
  <cp:revision>11</cp:revision>
  <dcterms:created xsi:type="dcterms:W3CDTF">2024-04-28T13:05:01Z</dcterms:created>
  <dcterms:modified xsi:type="dcterms:W3CDTF">2024-05-06T09:23:50Z</dcterms:modified>
</cp:coreProperties>
</file>