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755" r:id="rId3"/>
    <p:sldId id="737" r:id="rId4"/>
    <p:sldId id="747" r:id="rId5"/>
    <p:sldId id="748" r:id="rId6"/>
    <p:sldId id="749" r:id="rId7"/>
    <p:sldId id="751" r:id="rId8"/>
    <p:sldId id="752" r:id="rId9"/>
    <p:sldId id="753" r:id="rId10"/>
    <p:sldId id="745" r:id="rId11"/>
    <p:sldId id="746" r:id="rId12"/>
    <p:sldId id="65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F77F5-4B77-4358-8DEB-5DE3A12F7716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57C97-FC8C-487D-881C-8B8413D68F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5D934-BAF1-49E4-9152-0C861CFA18C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44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2A22-8C2E-6679-A5A6-C6226ED24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458BC-53F0-0C6F-221F-913879A75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BA9B1-D2F3-71AE-9434-8C5CE40C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5302-73F6-44C5-A094-70AEEAF3A3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726E2-66F1-9220-92DB-9BF0EBC0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63695-90EF-6BEA-1F62-C952BD9A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E9C-36EA-4A0A-882C-C03D25AEF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98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4635-50F2-AF99-6265-DC2D23E5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E4283-A08A-F078-0819-9D292BCA2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A5A2E-E6C6-9BBF-DFD1-985D38DF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5302-73F6-44C5-A094-70AEEAF3A3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80A7B-9840-9AAA-63D0-3D086E4B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E319F-B5C1-4826-7AFE-2D58AC5E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E9C-36EA-4A0A-882C-C03D25AEF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54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BC133-2F9B-1904-71F0-04DED5E61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1696E-C1E0-FDD0-6D51-25C465E7B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C4DDF-D3C2-A4E1-DF92-CD28966C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5302-73F6-44C5-A094-70AEEAF3A3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E7154-E7A8-E0FE-5F75-CC2E7C93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D5229-4353-BCED-1665-06F487B6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E9C-36EA-4A0A-882C-C03D25AEF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10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1348-FDE7-4F82-B4F6-811DD474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AD143-9DBF-2A02-56BD-58D950DCD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3B6E5-429D-5A48-19F5-016D77BC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5302-73F6-44C5-A094-70AEEAF3A3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6B24F-67E4-911F-0B93-FE1D1DFD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AB4BD-48FE-F365-BFEF-D9060E0E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E9C-36EA-4A0A-882C-C03D25AEF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1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B7E7-4C37-061B-98AA-3EF343F1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E43E4-171B-A093-2A8A-9570C3FF5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02C0B-B547-F3E9-1E83-3C180ACD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5302-73F6-44C5-A094-70AEEAF3A3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84FC3-2C66-B303-DA97-A8418223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F23F3-A997-5C7C-5B87-18E4D6AE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E9C-36EA-4A0A-882C-C03D25AEF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05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9B16-CFD5-C176-FE78-C8E66828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6EE3-A1D8-B347-F876-59A1C4822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946C7-F9BE-9CD3-0309-598BE07B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20C10-3915-ED88-01C6-559C12BB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5302-73F6-44C5-A094-70AEEAF3A3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2B8FB-7423-26CD-F260-8DAC4172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6D3F9-F2B6-1C24-4CBF-E7BB9FDD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E9C-36EA-4A0A-882C-C03D25AEF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82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EA2E-587A-B487-F88E-2BCD4099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D20C2-319F-549A-7685-6BA58CA29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37AE7-3106-7F23-44D7-5C34BA8CF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DE94C-C532-C937-3782-24744DF9F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0D952-00A5-E492-3A01-2F846D623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536FC-4F02-CA17-1090-6422BB50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5302-73F6-44C5-A094-70AEEAF3A3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69954-C68B-FDE9-B828-23DDBCDA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4A990-0794-E5E0-8149-6EF875C4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E9C-36EA-4A0A-882C-C03D25AEF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2948-A855-29BF-3BD1-52EFF8F9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4CEEA-43FC-61F9-C451-FE8F35CD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5302-73F6-44C5-A094-70AEEAF3A3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D2D2A-3EE1-D91A-075B-44030FA1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7B24F-647B-5CDA-A913-6E30C073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E9C-36EA-4A0A-882C-C03D25AEF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96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7366A-BD38-D25C-CCBC-D890FD48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5302-73F6-44C5-A094-70AEEAF3A3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F1A64-5A53-4701-5BDA-4B96062C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26AC1-D7C9-3D10-2567-85F2851A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E9C-36EA-4A0A-882C-C03D25AEF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77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0608-05B5-F7A4-D652-389110DB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54919-BD98-8C41-A15C-E7E7FC293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1F4E8-C1BC-ABD1-68D8-E2D92A530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2C56B-F83C-4102-5B4D-C723B35E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5302-73F6-44C5-A094-70AEEAF3A3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29A54-08D1-E539-C8C8-01B90DA6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E2B21-7228-BBA9-F41F-02A49EA8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E9C-36EA-4A0A-882C-C03D25AEF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55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ADC8-CF72-387B-0917-41DE0AEA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A3310-9664-DF31-8011-375A6299B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CEC0D-5EFD-A7E7-1163-510AABE28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0247E-FC28-D8D9-E032-6FA4B08F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65302-73F6-44C5-A094-70AEEAF3A3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A6D0B-2F60-7F7E-CCD8-50EB6159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C72BF-893E-D928-AB00-19039B06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BE9C-36EA-4A0A-882C-C03D25AEF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77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E4CE5-C83E-9AE6-9B29-A7B5EE22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45D37-14D3-4F0E-4141-3FC6FCA89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2C4A0-6ABD-3176-A34B-DDCBC6695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65302-73F6-44C5-A094-70AEEAF3A33A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2A6C-D0AF-1BC8-18DD-CBA9800D1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FB662-78E7-1393-079E-E9EE6B178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EBE9C-36EA-4A0A-882C-C03D25AEF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52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1899-2897-36F0-1FC7-E737B0BCE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6E417-C256-E8FF-94DC-CD9C2A4E3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76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Connection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354234"/>
            <a:ext cx="1178417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Connectivity-ODBC</a:t>
            </a:r>
          </a:p>
          <a:p>
            <a:pPr algn="l" fontAlgn="base"/>
            <a:endParaRPr lang="en-IN" sz="2800" b="1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IN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MySQL and Python</a:t>
            </a:r>
          </a:p>
          <a:p>
            <a:pPr algn="l" fontAlgn="base"/>
            <a:endParaRPr lang="en-IN" sz="2800" b="1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IN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</a:p>
          <a:p>
            <a:pPr algn="l" fontAlgn="base"/>
            <a:endParaRPr lang="en-IN" sz="2800" b="1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IN" sz="2800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28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IN" sz="2800" b="1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28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-connector-python</a:t>
            </a:r>
          </a:p>
          <a:p>
            <a:pPr algn="l" fontAlgn="base"/>
            <a:endParaRPr lang="en-IN" sz="28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IN" sz="28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IN" sz="28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IN" sz="28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286E8-1DCB-C668-B4B1-D92824E7D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23" y="5204785"/>
            <a:ext cx="11229805" cy="9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3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Connection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99A2EC-05DF-2D83-7531-4F327AC4D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23" y="1206634"/>
            <a:ext cx="10046817" cy="52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020912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Samyukta 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Kumta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34270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samyuktad@pes.edu</a:t>
            </a:r>
            <a:endParaRPr lang="en-IN"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3733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AE97D4-1603-3ED5-E4CC-C214E90C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40" y="1538750"/>
            <a:ext cx="2109399" cy="35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8D30C-9843-72FF-0535-57E3FF46B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41DD83-7475-902F-55E0-78E01055A65B}"/>
              </a:ext>
            </a:extLst>
          </p:cNvPr>
          <p:cNvSpPr/>
          <p:nvPr/>
        </p:nvSpPr>
        <p:spPr>
          <a:xfrm>
            <a:off x="4287518" y="3085263"/>
            <a:ext cx="7635079" cy="83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3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B5A604-6ED6-A4D8-B8D7-FE01BF48F9DE}"/>
              </a:ext>
            </a:extLst>
          </p:cNvPr>
          <p:cNvSpPr/>
          <p:nvPr/>
        </p:nvSpPr>
        <p:spPr>
          <a:xfrm>
            <a:off x="8819584" y="5523478"/>
            <a:ext cx="3057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Samyukta D Kumta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D8DE0-E24A-9F9C-611E-07E0B0CA2211}"/>
              </a:ext>
            </a:extLst>
          </p:cNvPr>
          <p:cNvSpPr/>
          <p:nvPr/>
        </p:nvSpPr>
        <p:spPr>
          <a:xfrm>
            <a:off x="8778240" y="6023146"/>
            <a:ext cx="3230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Applications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1A82E5-1932-FE3D-06C7-27BC6917D890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EFFE76-8FE4-2A1E-B365-37FD82BC5D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3E8506-09EA-53C7-9C56-A5295E404F6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3764A2-6E36-07E3-6747-53CE5E86745B}"/>
              </a:ext>
            </a:extLst>
          </p:cNvPr>
          <p:cNvCxnSpPr>
            <a:cxnSpLocks/>
          </p:cNvCxnSpPr>
          <p:nvPr/>
        </p:nvCxnSpPr>
        <p:spPr>
          <a:xfrm>
            <a:off x="4511040" y="3919787"/>
            <a:ext cx="7132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5E423C-3FF0-4F43-0E71-2476559CFE03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F7712A-CA36-6DCE-87AE-9F9D92F7928D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2675A5-02B9-A0FB-BFA1-24E90D4952A6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6C430B7-637D-BB22-10C7-0D1FDF85F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40" y="1776204"/>
            <a:ext cx="2111590" cy="3550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8906CD-7CD4-E207-024F-A657869C2E21}"/>
              </a:ext>
            </a:extLst>
          </p:cNvPr>
          <p:cNvSpPr txBox="1"/>
          <p:nvPr/>
        </p:nvSpPr>
        <p:spPr>
          <a:xfrm>
            <a:off x="4439920" y="40291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SUBJECT CODE : UQ23CA653A </a:t>
            </a:r>
          </a:p>
        </p:txBody>
      </p:sp>
    </p:spTree>
    <p:extLst>
      <p:ext uri="{BB962C8B-B14F-4D97-AF65-F5344CB8AC3E}">
        <p14:creationId xmlns:p14="http://schemas.microsoft.com/office/powerpoint/2010/main" val="327974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Connection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296965"/>
            <a:ext cx="997569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Connectivity-ODBC</a:t>
            </a:r>
          </a:p>
          <a:p>
            <a:pPr algn="l" fontAlgn="base"/>
            <a:endParaRPr lang="en-IN" sz="2800" b="1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IN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MySQL and MS Excel</a:t>
            </a:r>
          </a:p>
          <a:p>
            <a:pPr algn="l" fontAlgn="base"/>
            <a:endParaRPr lang="en-IN" sz="2800" b="1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en-IN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Install MySQL Connector</a:t>
            </a: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endParaRPr lang="en-IN" sz="28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en-IN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Mysql-connector-odbc-8.3.0 winx64</a:t>
            </a: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endParaRPr lang="en-IN" sz="2800" b="1" i="0" dirty="0">
              <a:solidFill>
                <a:srgbClr val="FF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 fontAlgn="base">
              <a:buFont typeface="Arial" panose="020B0604020202020204" pitchFamily="34" charset="0"/>
              <a:buChar char="•"/>
            </a:pPr>
            <a:r>
              <a:rPr lang="en-IN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Open ODBC Data app from start window</a:t>
            </a:r>
          </a:p>
          <a:p>
            <a:pPr marL="457200" indent="-457200" algn="l" fontAlgn="base">
              <a:buFont typeface="Wingdings" panose="05000000000000000000" pitchFamily="2" charset="2"/>
              <a:buChar char="ü"/>
            </a:pPr>
            <a:r>
              <a:rPr lang="en-IN" sz="28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 user DSN with user and password</a:t>
            </a:r>
          </a:p>
          <a:p>
            <a:pPr marL="457200" indent="-457200" algn="l" fontAlgn="base">
              <a:buFont typeface="Wingdings" panose="05000000000000000000" pitchFamily="2" charset="2"/>
              <a:buChar char="ü"/>
            </a:pPr>
            <a:r>
              <a:rPr lang="en-IN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Check for connection</a:t>
            </a:r>
          </a:p>
          <a:p>
            <a:pPr marL="457200" indent="-457200" algn="l" fontAlgn="base">
              <a:buFont typeface="Wingdings" panose="05000000000000000000" pitchFamily="2" charset="2"/>
              <a:buChar char="ü"/>
            </a:pPr>
            <a:r>
              <a:rPr lang="en-IN" sz="28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Fetch Database from </a:t>
            </a:r>
            <a:r>
              <a:rPr lang="en-IN" sz="2800" b="1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IN" sz="28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IN" sz="28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IN" sz="28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IN" sz="28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73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Connection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296965"/>
            <a:ext cx="997569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Connectivity-ODBC</a:t>
            </a:r>
          </a:p>
          <a:p>
            <a:pPr algn="l" fontAlgn="base"/>
            <a:endParaRPr lang="en-IN" sz="2800" b="1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IN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MySQL and MS Excel</a:t>
            </a:r>
          </a:p>
          <a:p>
            <a:pPr algn="l" fontAlgn="base"/>
            <a:endParaRPr lang="en-IN" sz="2800" b="1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IN" sz="28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IN" sz="28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IN" sz="28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1421A-DFE4-D935-5B42-BAC9FFADC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725" y="1987428"/>
            <a:ext cx="5726504" cy="460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2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Connection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318737"/>
            <a:ext cx="997569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8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</a:p>
          <a:p>
            <a:pPr algn="l" fontAlgn="base"/>
            <a:r>
              <a:rPr lang="en-IN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Start-&gt; Search-&gt;ODBC Data source (64bit)</a:t>
            </a:r>
          </a:p>
          <a:p>
            <a:pPr algn="l" fontAlgn="base"/>
            <a:endParaRPr lang="en-IN" sz="2800" b="1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IN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 MySQL ODBC 8.3 ANSI Driver</a:t>
            </a:r>
            <a:r>
              <a:rPr lang="en-IN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Finish</a:t>
            </a:r>
          </a:p>
          <a:p>
            <a:pPr algn="l" fontAlgn="base"/>
            <a:endParaRPr lang="en-IN" sz="2800" b="1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fontAlgn="base"/>
            <a:r>
              <a:rPr lang="en-IN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Set the connection parameter</a:t>
            </a:r>
          </a:p>
          <a:p>
            <a:pPr algn="l" fontAlgn="base"/>
            <a:r>
              <a:rPr lang="en-IN" sz="28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Enter Username and Password of MySQL Database, Select Database as MySQL  Test Connectivity</a:t>
            </a:r>
          </a:p>
          <a:p>
            <a:pPr algn="l" fontAlgn="base"/>
            <a:endParaRPr lang="en-IN" sz="28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fontAlgn="base"/>
            <a:r>
              <a:rPr lang="en-IN" sz="28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Close all windows by click on OK</a:t>
            </a:r>
            <a:endParaRPr lang="en-IN" sz="28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IN" sz="28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en-IN" sz="28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03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Connection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318737"/>
            <a:ext cx="9975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8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Open Excel</a:t>
            </a:r>
            <a:endParaRPr lang="en-IN" sz="28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B2293-0F88-BC09-9E76-E52D4D008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30" y="1318737"/>
            <a:ext cx="6070912" cy="532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1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Connection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318737"/>
            <a:ext cx="99756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 DSN</a:t>
            </a:r>
          </a:p>
          <a:p>
            <a:pPr algn="l" fontAlgn="base"/>
            <a:endParaRPr lang="en-IN" sz="28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3F632-38CF-3451-364A-EE41C6876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343" y="1876710"/>
            <a:ext cx="7652143" cy="42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0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Connection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318737"/>
            <a:ext cx="99756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Enter username and password and connect</a:t>
            </a:r>
          </a:p>
          <a:p>
            <a:pPr algn="l" fontAlgn="base"/>
            <a:endParaRPr lang="en-IN" sz="28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706FEC-BA04-1677-A6FF-46D2E30D5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779" y="2429136"/>
            <a:ext cx="7467984" cy="41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6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Connection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318737"/>
            <a:ext cx="99756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2800" b="1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 Database and table to fetch</a:t>
            </a:r>
          </a:p>
          <a:p>
            <a:pPr algn="l" fontAlgn="base"/>
            <a:endParaRPr lang="en-IN" sz="2800" b="1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52C91-6A05-8993-3B7A-78866A890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062" y="1920899"/>
            <a:ext cx="6197256" cy="448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3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SAMYUKTA D KUMTA DOCA</dc:creator>
  <cp:lastModifiedBy>SAMYUKTA D KUMTA DOCA</cp:lastModifiedBy>
  <cp:revision>1</cp:revision>
  <dcterms:created xsi:type="dcterms:W3CDTF">2024-05-06T09:24:15Z</dcterms:created>
  <dcterms:modified xsi:type="dcterms:W3CDTF">2024-05-06T09:24:35Z</dcterms:modified>
</cp:coreProperties>
</file>