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2B40-C029-DE42-B193-461C10F7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0509-43F4-0241-A928-76429141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35D6-3651-164A-A57A-B756F8AC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F98C-85CF-C44F-BD93-9E9C1487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692B-8362-EB49-A02F-3CB9C158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5FD3-ADA7-B047-9BDE-B7302167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162A-2D2B-6A4F-BE63-0B12B792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D55F-0FE7-3E4E-96E4-97D571DD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8F2E-43F2-7B4C-A6AC-12AB904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1E30-D042-3D47-A297-BB8B5DF8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815A6-78C6-7747-95EA-FCC0D144F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74512-3573-F043-A6EC-3C4811EC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6AE2-8658-A943-93C6-C9473CE7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0944-8D91-684D-97C3-108518D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E674-6FF1-9449-BBAC-2465120E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DE42-F380-C44B-873A-08856BE0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A934-D668-4448-AAC1-9B3818BF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5F8A-7C02-7E4D-B441-8CA42D34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A892-A07F-1448-B99B-C175C60D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AD97-AF33-B042-B64C-AD3C10C0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B3B-41ED-A740-8BC0-4FF373B2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ACF6-D903-D342-8145-6DA2EA3B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2FA8-0C63-2E43-9727-BE7083A5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5B45-E84B-B747-8687-D19AFE6F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BC2B-9A2E-6A41-9598-ED4BBE49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5F4D-1C54-D64A-A6A9-64F29258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F4E3-8DA7-E643-B1B0-0B3111DF3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2C62-F8E1-EF4A-A3CF-A9DC3346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2DEC9-BD54-414C-99BF-8C414890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D6C4-D267-8C44-B53C-C8983BE6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5748-0886-6141-8CE0-998FD45B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1C18-558F-944E-B761-ACF65B4D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2C27-BF9C-4644-AEE7-2173066C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234D-D551-074E-B17D-84647F7D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2789A-7FB7-384C-AC20-2525B59FD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4BDB6-126A-8E47-9D90-1CBE3EA16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7BFD3-DAB4-A74D-AE15-3FB676C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E5575-EB2C-E644-98F5-6F72C9F3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0C2F9-BAB8-C64F-B9C4-CA9F31A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E1DE-1BC4-3C4D-B8E4-685646D2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C548-84DE-A24A-9654-9939DC42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8770-376B-F844-A88D-4035A963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5CA3-6632-994C-97D0-15FC53B3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8420F-972A-4E45-A873-637DAB6F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13526-7718-C74E-BAD7-9FF3996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35D5-CF87-C648-AE56-2CE94746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952D-6198-9B45-99B5-3E20526E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5319-4273-0548-98E2-EC6F307C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85F6-BD7D-0C46-8C97-14C571B9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17E3-222F-704F-9CA7-4198E449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7AFCA-F168-844B-A02B-1EBB2AB7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D8AF-3094-0D4A-B8A9-7F7BD18E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A64-5618-5746-9680-F1A8776B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350B-05F4-1549-9E61-D9EB6FEBE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3900-4A34-FD4A-B624-B479370C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86DA-3340-7346-86A7-9B857ABE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C700-F94A-9343-B6BB-ACCEFB1A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76AA-E5F1-E848-9249-636647B0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3FE49-62A6-7E45-AF64-DCF7888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09AF-3BA4-234C-8AD4-982B9C14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1CD2-438C-EC49-914B-49453FCF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DCAC-7205-0B42-B615-4B8A52460D2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C6D3-87BC-2E41-AC85-3BE8F46EF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85B6-5B65-C546-A559-555D5AC1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D0C3-7199-E74F-97C2-C0044022A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uman-protein-atlas-image-classification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84A-8F2E-5742-BF37-3C8B19DF0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IST-718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6099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86DB-B3FE-8047-BB47-FAAFA729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Topic:</a:t>
            </a:r>
            <a:r>
              <a:rPr lang="en-US" sz="3200" dirty="0"/>
              <a:t> Human Protein Atlas Image Classification </a:t>
            </a:r>
            <a:br>
              <a:rPr lang="en-US" sz="3200" dirty="0"/>
            </a:br>
            <a:r>
              <a:rPr lang="en-US" sz="3200" dirty="0"/>
              <a:t>(Classify subcellular protein patterns in human cells)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FC25-D529-3E48-B5DB-04B8FD18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8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Team: </a:t>
            </a:r>
            <a:r>
              <a:rPr lang="en-US" sz="3300" dirty="0"/>
              <a:t>Srihari </a:t>
            </a:r>
            <a:r>
              <a:rPr lang="en-US" sz="3300" dirty="0" err="1"/>
              <a:t>Busam</a:t>
            </a:r>
            <a:r>
              <a:rPr lang="en-US" sz="3300" dirty="0"/>
              <a:t>, Sharat Sripada, Alexandra Rosser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3300" b="1" dirty="0"/>
              <a:t>Introduction </a:t>
            </a:r>
          </a:p>
          <a:p>
            <a:pPr marL="0" indent="0">
              <a:buNone/>
            </a:pPr>
            <a:r>
              <a:rPr lang="en-US" dirty="0"/>
              <a:t>Historically, classification of proteins has been limited to single patterns in one or a few cell types, but in order to fully understand the complexity of the human cell, models must classify mixed patterns across a range of different human cells. Advances in high-resolution microscopy has made it possible to generate images of cells comprising proteins at greater pace and volume than those generated manually. </a:t>
            </a:r>
          </a:p>
          <a:p>
            <a:pPr marL="0" indent="0">
              <a:buNone/>
            </a:pPr>
            <a:r>
              <a:rPr lang="en-US" dirty="0"/>
              <a:t>As such, the need is greater than ever to automate biomedical image analysis and classification.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3300" b="1" dirty="0"/>
              <a:t>Problem statement / Objective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Develop models capable of classifying mixed patterns of proteins in microscope images.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b="1" dirty="0"/>
              <a:t>Dataset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This is an active </a:t>
            </a:r>
            <a:r>
              <a:rPr lang="en-US" dirty="0" err="1"/>
              <a:t>kaggle</a:t>
            </a:r>
            <a:r>
              <a:rPr lang="en-US" dirty="0"/>
              <a:t> competition by the Human Protein Atlas (</a:t>
            </a:r>
            <a:r>
              <a:rPr lang="en-US" dirty="0">
                <a:hlinkClick r:id="rId2"/>
              </a:rPr>
              <a:t>https://www.kaggle.com/c/human-protein-atlas-image-classification/overview</a:t>
            </a:r>
            <a:r>
              <a:rPr lang="en-US" dirty="0"/>
              <a:t>). The dataset will comprise the following structure:</a:t>
            </a:r>
          </a:p>
          <a:p>
            <a:pPr fontAlgn="base"/>
            <a:r>
              <a:rPr lang="en-US" dirty="0"/>
              <a:t>test-directory - 512x512 </a:t>
            </a:r>
            <a:r>
              <a:rPr lang="en-US" dirty="0" err="1"/>
              <a:t>png</a:t>
            </a:r>
            <a:r>
              <a:rPr lang="en-US" dirty="0"/>
              <a:t> images (46.8k)</a:t>
            </a:r>
          </a:p>
          <a:p>
            <a:pPr fontAlgn="base"/>
            <a:r>
              <a:rPr lang="en-US" dirty="0"/>
              <a:t>train-directory - 512x512 </a:t>
            </a:r>
            <a:r>
              <a:rPr lang="en-US" dirty="0" err="1"/>
              <a:t>png</a:t>
            </a:r>
            <a:r>
              <a:rPr lang="en-US" dirty="0"/>
              <a:t> images (124k)</a:t>
            </a:r>
          </a:p>
          <a:p>
            <a:pPr fontAlgn="base"/>
            <a:r>
              <a:rPr lang="en-US" dirty="0" err="1"/>
              <a:t>train.csv</a:t>
            </a:r>
            <a:r>
              <a:rPr lang="en-US" dirty="0"/>
              <a:t> - Filenames and labels of images from test-set (31,073 images)</a:t>
            </a:r>
          </a:p>
          <a:p>
            <a:pPr fontAlgn="base"/>
            <a:r>
              <a:rPr lang="en-US" dirty="0" err="1"/>
              <a:t>Sample_subsmission.csv</a:t>
            </a:r>
            <a:r>
              <a:rPr lang="en-US" dirty="0"/>
              <a:t> - Test set with filenames (11,703 images)</a:t>
            </a:r>
          </a:p>
        </p:txBody>
      </p:sp>
    </p:spTree>
    <p:extLst>
      <p:ext uri="{BB962C8B-B14F-4D97-AF65-F5344CB8AC3E}">
        <p14:creationId xmlns:p14="http://schemas.microsoft.com/office/powerpoint/2010/main" val="6071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IST-718 Final Project Proposal</vt:lpstr>
      <vt:lpstr>Topic: Human Protein Atlas Image Classification  (Classify subcellular protein patterns in human cells)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IST-718 Final Project Proposal</dc:title>
  <dc:creator>Sharat Sripada</dc:creator>
  <cp:lastModifiedBy>Sharat Sripada</cp:lastModifiedBy>
  <cp:revision>1</cp:revision>
  <dcterms:created xsi:type="dcterms:W3CDTF">2021-02-13T16:46:18Z</dcterms:created>
  <dcterms:modified xsi:type="dcterms:W3CDTF">2021-02-13T16:54:25Z</dcterms:modified>
</cp:coreProperties>
</file>