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17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2425-1976-FF41-B189-CFC6264DC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FF5E7-F852-AD43-9B04-7AA25A859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95D78-D571-4348-9CBA-FD68D571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31A-682D-3140-8976-E5FE8DBE1056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7FEBC-4F38-1842-A705-AC912468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5FC5E-17C7-A748-BA8F-05BA71A5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05A3-17D9-DF4F-818A-8528EE43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2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BB94-021C-4B4A-A2DB-2B97945B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3AE07-CA80-CE4E-A2E6-D94326CCC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BA3E-7823-F546-8DA3-D25E5439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31A-682D-3140-8976-E5FE8DBE1056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F87EA-BC3F-BE44-A74B-E5B79600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50F6-3F7B-EF4B-A99E-CE347E73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05A3-17D9-DF4F-818A-8528EE43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9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E99BB3-49AF-0E40-B632-F035254EE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61466-7314-974C-9020-60D1B4488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73DCD-F0F1-9E4A-9759-B5688D07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31A-682D-3140-8976-E5FE8DBE1056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2CDCB-E8CD-A844-B056-A1491050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C0ABB-87D9-C34B-9019-FF6A2123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05A3-17D9-DF4F-818A-8528EE43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4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5FEA-1813-D840-A1CF-823B138C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35AA5-0563-F241-88A6-FACB09128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4B0A0-83D1-7C47-8281-C0917C6B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31A-682D-3140-8976-E5FE8DBE1056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0365B-BDDF-3248-A6B1-F91BB169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E123F-4A38-8847-B6EA-51F6D359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05A3-17D9-DF4F-818A-8528EE43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8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B2FD-E538-3F42-9466-AE0401E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7E650-B1CA-D945-B748-F5DC696E3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A251D-0103-8B4C-B3E2-2EAE033F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31A-682D-3140-8976-E5FE8DBE1056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C1FB3-D8BA-F642-8719-6A195507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F6DFE-5C39-2449-B90D-E27C8085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05A3-17D9-DF4F-818A-8528EE43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4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3E5B-A5EF-DD48-B533-18D279CE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2069B-787A-504C-A664-8763A8DD2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EAAC7-2304-2241-8156-1CCA688EB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6E0A4-774D-B14E-A6B8-E7D5362B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31A-682D-3140-8976-E5FE8DBE1056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8051F-2F2D-4D42-8C51-C2AA4C79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35F92-6AF5-884D-96A6-9412F629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05A3-17D9-DF4F-818A-8528EE43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4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0042-67B8-4541-B44F-ABE77E8A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EBF28-A7CD-DC44-A6F1-932BEA44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145FB-E28D-F249-ACFC-11BD96589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DD19F-8E9F-BD44-9961-AAC9FD4BA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8819F-F66A-394F-A39E-40CCBA436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70361-603E-0B44-A730-FEE5D3C8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31A-682D-3140-8976-E5FE8DBE1056}" type="datetimeFigureOut">
              <a:rPr lang="en-US" smtClean="0"/>
              <a:t>2/9/20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97EEE-0497-2843-8248-F01552C6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19111-5E32-D24E-8B4C-BCC20AB4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05A3-17D9-DF4F-818A-8528EE43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8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9F9B-F46E-F942-AE91-FB731C06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66B98-E810-3445-B4C3-35B803B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31A-682D-3140-8976-E5FE8DBE1056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B8563-CAE4-5345-BB0F-A57CB5C1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BEF21-1CD8-3841-ABE4-873E83EB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05A3-17D9-DF4F-818A-8528EE43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5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D7F07-ABD0-1949-B680-D6F7DC76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31A-682D-3140-8976-E5FE8DBE1056}" type="datetimeFigureOut">
              <a:rPr lang="en-US" smtClean="0"/>
              <a:t>2/9/20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DF2A2-0827-7945-8145-F8205CAE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DDF08-58E9-5745-8FE6-86FDFA75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05A3-17D9-DF4F-818A-8528EE43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3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7070-42BA-5645-BD10-74DC677E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60EF1-421D-BD4A-B1EE-FCE17DDF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F7223-30AE-1946-AEFA-D85F83955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7450E-EDDE-EC40-B84D-674CE774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31A-682D-3140-8976-E5FE8DBE1056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C15A5-ED2F-7740-9058-9F21950A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409DE-DA69-2B47-B568-50DE0F35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05A3-17D9-DF4F-818A-8528EE43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1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1011-8120-EE4D-BEC4-54470EBF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3422C-5A97-B247-85DE-CDFADE356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17C03-A492-7841-8D4B-C3D56AE55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35165-D7C3-FD44-BE8B-1A7E07B2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31A-682D-3140-8976-E5FE8DBE1056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54799-736A-B240-966C-AB69DD42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55254-EEB6-3841-8261-A08CEBD4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05A3-17D9-DF4F-818A-8528EE43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6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A43ED-03F3-3E46-AA4A-6B1E8256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0189F-4423-4545-AEC5-0A1ECDFCD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6BBA5-5C9C-7E42-BB89-F6BBE63F3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C431A-682D-3140-8976-E5FE8DBE1056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2484A-FEAB-E44B-9DCD-5C08455D3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102E0-357F-C741-88F9-B330B58E5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105A3-17D9-DF4F-818A-8528EE43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34EE-1825-4A41-96C5-FF4E1F408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1472" y="2300139"/>
            <a:ext cx="9376528" cy="1209823"/>
          </a:xfrm>
        </p:spPr>
        <p:txBody>
          <a:bodyPr/>
          <a:lstStyle/>
          <a:p>
            <a:r>
              <a:rPr lang="en-US" b="1" dirty="0"/>
              <a:t>IST-687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131F8-4429-C54B-B466-85E50D6E6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3364" y="4929352"/>
            <a:ext cx="3659117" cy="359085"/>
          </a:xfrm>
        </p:spPr>
        <p:txBody>
          <a:bodyPr>
            <a:noAutofit/>
          </a:bodyPr>
          <a:lstStyle/>
          <a:p>
            <a:pPr algn="l"/>
            <a:r>
              <a:rPr lang="en-US" sz="1600" b="1" dirty="0"/>
              <a:t>Project Owners (Individual):</a:t>
            </a:r>
          </a:p>
          <a:p>
            <a:pPr algn="l"/>
            <a:r>
              <a:rPr lang="en-US" sz="1400" b="1" dirty="0"/>
              <a:t>Sharat Sripada</a:t>
            </a:r>
            <a:r>
              <a:rPr lang="en-US" sz="1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341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DADF-DFFC-584C-B07B-F425ADAA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8059"/>
            <a:ext cx="10247722" cy="747238"/>
          </a:xfrm>
        </p:spPr>
        <p:txBody>
          <a:bodyPr>
            <a:normAutofit/>
          </a:bodyPr>
          <a:lstStyle/>
          <a:p>
            <a:r>
              <a:rPr lang="en-US" sz="3600" b="1" dirty="0"/>
              <a:t>Overall Summary – Update#1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71A7-4357-1B46-9A12-B4B85784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607"/>
            <a:ext cx="5032021" cy="2654651"/>
          </a:xfrm>
          <a:solidFill>
            <a:schemeClr val="accent6">
              <a:lumMod val="40000"/>
              <a:lumOff val="60000"/>
            </a:schemeClr>
          </a:solidFill>
          <a:ln w="25400">
            <a:noFill/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b="1" dirty="0"/>
              <a:t>Accomplishments this last period</a:t>
            </a:r>
          </a:p>
          <a:p>
            <a:r>
              <a:rPr lang="en-US" sz="1600" dirty="0"/>
              <a:t>Install R/R-Studio – can write R code (functions, data-frames, munging, descriptive-stats, sampling/replicate etc.)</a:t>
            </a:r>
          </a:p>
          <a:p>
            <a:r>
              <a:rPr lang="en-US" sz="1600" dirty="0"/>
              <a:t>In the process of understanding the project requirements &amp; getting started:</a:t>
            </a:r>
          </a:p>
          <a:p>
            <a:pPr lvl="1">
              <a:buFontTx/>
              <a:buChar char="-"/>
            </a:pPr>
            <a:r>
              <a:rPr lang="en-US" sz="1200" dirty="0"/>
              <a:t>Identified data-set (airline passenger info/satisfaction survey)</a:t>
            </a:r>
          </a:p>
          <a:p>
            <a:pPr lvl="1">
              <a:buFontTx/>
              <a:buChar char="-"/>
            </a:pPr>
            <a:r>
              <a:rPr lang="en-US" sz="1200" dirty="0"/>
              <a:t>Wrote code-blocks to load data from xlsx, read and interpret data-set – acclimatize with data (str, summary, dim functions etc.)</a:t>
            </a:r>
          </a:p>
          <a:p>
            <a:pPr lvl="1">
              <a:buFontTx/>
              <a:buChar char="-"/>
            </a:pPr>
            <a:r>
              <a:rPr lang="en-US" sz="1200" dirty="0"/>
              <a:t>Identified delays related to flight arrival/departure as a potential factor impacting passenger sentiment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B75C6B-0B24-854D-8444-89B2075C1559}"/>
              </a:ext>
            </a:extLst>
          </p:cNvPr>
          <p:cNvSpPr txBox="1">
            <a:spLocks/>
          </p:cNvSpPr>
          <p:nvPr/>
        </p:nvSpPr>
        <p:spPr>
          <a:xfrm>
            <a:off x="838201" y="3838221"/>
            <a:ext cx="5032021" cy="27770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Plans for next update</a:t>
            </a:r>
          </a:p>
          <a:p>
            <a:r>
              <a:rPr lang="en-US" sz="1600" dirty="0"/>
              <a:t>Cleanse/munge data where applicable (to identify if NA omits are possible)</a:t>
            </a:r>
          </a:p>
          <a:p>
            <a:r>
              <a:rPr lang="en-US" sz="1600" dirty="0"/>
              <a:t>Initial analysis is around delays related to flight arrival/departure. In this context, explore:</a:t>
            </a:r>
          </a:p>
          <a:p>
            <a:pPr lvl="1">
              <a:buFontTx/>
              <a:buChar char="-"/>
            </a:pPr>
            <a:r>
              <a:rPr lang="en-US" sz="1200" dirty="0"/>
              <a:t>Passenger shopping and expenditure trends (if it is related to wait times)</a:t>
            </a:r>
          </a:p>
          <a:p>
            <a:pPr lvl="1">
              <a:buFontTx/>
              <a:buChar char="-"/>
            </a:pPr>
            <a:r>
              <a:rPr lang="en-US" sz="1200" dirty="0"/>
              <a:t>If origin/destination city have any correlation to flight delays</a:t>
            </a:r>
          </a:p>
          <a:p>
            <a:pPr lvl="1">
              <a:buFontTx/>
              <a:buChar char="-"/>
            </a:pPr>
            <a:r>
              <a:rPr lang="en-US" sz="1200" dirty="0"/>
              <a:t>Impact to children/women passengers </a:t>
            </a:r>
          </a:p>
          <a:p>
            <a:r>
              <a:rPr lang="en-US" sz="1600" dirty="0"/>
              <a:t>Plot descriptive &amp; inferential statistics - null &amp; alternate hypothesis statements, histograms where applicable</a:t>
            </a:r>
          </a:p>
          <a:p>
            <a:r>
              <a:rPr lang="en-US" sz="1600" dirty="0"/>
              <a:t>Identify airline to play the role of data consultant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CF300-17BF-8849-958D-1C67D1EFA991}"/>
              </a:ext>
            </a:extLst>
          </p:cNvPr>
          <p:cNvSpPr txBox="1">
            <a:spLocks/>
          </p:cNvSpPr>
          <p:nvPr/>
        </p:nvSpPr>
        <p:spPr>
          <a:xfrm>
            <a:off x="6053899" y="965608"/>
            <a:ext cx="5032022" cy="2654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What is working well</a:t>
            </a:r>
          </a:p>
          <a:p>
            <a:r>
              <a:rPr lang="en-US" sz="1600" dirty="0"/>
              <a:t>Initial take-off with loading and interpreting data is going well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BDFD2C-BF71-0F40-9365-A29EF9C018A0}"/>
              </a:ext>
            </a:extLst>
          </p:cNvPr>
          <p:cNvSpPr txBox="1">
            <a:spLocks/>
          </p:cNvSpPr>
          <p:nvPr/>
        </p:nvSpPr>
        <p:spPr>
          <a:xfrm>
            <a:off x="6053899" y="3838221"/>
            <a:ext cx="5032021" cy="27770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Issues/What is not working well</a:t>
            </a:r>
          </a:p>
          <a:p>
            <a:r>
              <a:rPr lang="en-US" sz="1600" dirty="0"/>
              <a:t>No blocking issues</a:t>
            </a:r>
          </a:p>
          <a:p>
            <a:r>
              <a:rPr lang="en-US" sz="1600" dirty="0"/>
              <a:t>Couple of action-items on me to gain momentum on the project: </a:t>
            </a:r>
          </a:p>
          <a:p>
            <a:pPr lvl="1"/>
            <a:r>
              <a:rPr lang="en-US" sz="1200" dirty="0"/>
              <a:t>Identify peers to review statistical analysis, next-steps and code implementation</a:t>
            </a:r>
          </a:p>
          <a:p>
            <a:pPr lvl="1"/>
            <a:r>
              <a:rPr lang="en-US" sz="1200" dirty="0"/>
              <a:t>Setup after-hours with Prof. Gary </a:t>
            </a:r>
            <a:r>
              <a:rPr lang="en-US" sz="1200" dirty="0" err="1"/>
              <a:t>Krudys</a:t>
            </a:r>
            <a:r>
              <a:rPr lang="en-US" sz="1200" dirty="0"/>
              <a:t> to clear out questions related to the project</a:t>
            </a:r>
          </a:p>
        </p:txBody>
      </p:sp>
    </p:spTree>
    <p:extLst>
      <p:ext uri="{BB962C8B-B14F-4D97-AF65-F5344CB8AC3E}">
        <p14:creationId xmlns:p14="http://schemas.microsoft.com/office/powerpoint/2010/main" val="323897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E4EA-DBDA-DA4F-BEE8-48E88389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75297"/>
            <a:ext cx="5257800" cy="5854643"/>
          </a:xfrm>
        </p:spPr>
        <p:txBody>
          <a:bodyPr>
            <a:normAutofit/>
          </a:bodyPr>
          <a:lstStyle/>
          <a:p>
            <a:r>
              <a:rPr lang="en-US" sz="1600" dirty="0"/>
              <a:t>Load data from xlsx on local disk using relevant packages</a:t>
            </a:r>
          </a:p>
          <a:p>
            <a:r>
              <a:rPr lang="en-US" sz="1600" dirty="0"/>
              <a:t>Function to read from data source and draw up initial analysis (mostly descriptive analysis by calculating mean). Identified:</a:t>
            </a:r>
          </a:p>
          <a:p>
            <a:pPr lvl="1"/>
            <a:r>
              <a:rPr lang="en-US" sz="1600" dirty="0"/>
              <a:t>Unique airline carriers from data source</a:t>
            </a:r>
          </a:p>
          <a:p>
            <a:pPr lvl="1"/>
            <a:r>
              <a:rPr lang="en-US" sz="1600" dirty="0"/>
              <a:t>Empty data fields/NAs using dim, str &amp; summary functions</a:t>
            </a:r>
          </a:p>
          <a:p>
            <a:pPr lvl="1"/>
            <a:r>
              <a:rPr lang="en-US" sz="1600" dirty="0"/>
              <a:t>Best airline in terms of total delay (arrival + departure time) as: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Airline West Airways Inc. arrives on average 6.691395 minutes late</a:t>
            </a:r>
          </a:p>
          <a:p>
            <a:pPr lvl="1"/>
            <a:r>
              <a:rPr lang="en-US" sz="1600" dirty="0"/>
              <a:t>Worst airline in terms of total delay (arrival + departure time) as: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Airline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FlyFast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Airways Inc. arrives on average 42.83042 minutes late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7654F3-E626-2A4A-8C90-62C16B7C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8059"/>
            <a:ext cx="10247722" cy="747238"/>
          </a:xfrm>
        </p:spPr>
        <p:txBody>
          <a:bodyPr>
            <a:normAutofit/>
          </a:bodyPr>
          <a:lstStyle/>
          <a:p>
            <a:r>
              <a:rPr lang="en-US" sz="3600" b="1" dirty="0"/>
              <a:t>Loading data-set &amp; initial analysis – Update#1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44BBCE-EE3C-764A-A308-6467E984B7B9}"/>
              </a:ext>
            </a:extLst>
          </p:cNvPr>
          <p:cNvSpPr txBox="1">
            <a:spLocks/>
          </p:cNvSpPr>
          <p:nvPr/>
        </p:nvSpPr>
        <p:spPr>
          <a:xfrm>
            <a:off x="553156" y="875297"/>
            <a:ext cx="5408904" cy="585464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Code excerpts of initial implementation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2500" dirty="0" err="1"/>
              <a:t>readfromxl</a:t>
            </a:r>
            <a:r>
              <a:rPr lang="en-US" sz="2500" dirty="0"/>
              <a:t> &lt;- function(</a:t>
            </a:r>
            <a:r>
              <a:rPr lang="en-US" sz="2500" dirty="0" err="1"/>
              <a:t>xlpath</a:t>
            </a:r>
            <a:r>
              <a:rPr lang="en-US" sz="2500" dirty="0"/>
              <a:t>) {</a:t>
            </a:r>
          </a:p>
          <a:p>
            <a:pPr marL="0" indent="0">
              <a:buNone/>
            </a:pPr>
            <a:r>
              <a:rPr lang="en-US" sz="2500" dirty="0"/>
              <a:t>  </a:t>
            </a:r>
            <a:r>
              <a:rPr lang="en-US" sz="2500" dirty="0" err="1"/>
              <a:t>my_data</a:t>
            </a:r>
            <a:r>
              <a:rPr lang="en-US" sz="2500" dirty="0"/>
              <a:t> &lt;- </a:t>
            </a:r>
            <a:r>
              <a:rPr lang="en-US" sz="2500" dirty="0" err="1"/>
              <a:t>read_excel</a:t>
            </a:r>
            <a:r>
              <a:rPr lang="en-US" sz="2500" dirty="0"/>
              <a:t>(</a:t>
            </a:r>
            <a:r>
              <a:rPr lang="en-US" sz="2500" dirty="0" err="1"/>
              <a:t>xlpath</a:t>
            </a:r>
            <a:r>
              <a:rPr lang="en-US" sz="2500" dirty="0"/>
              <a:t>)</a:t>
            </a:r>
          </a:p>
          <a:p>
            <a:pPr marL="0" indent="0">
              <a:buNone/>
            </a:pPr>
            <a:r>
              <a:rPr lang="en-US" sz="2500" dirty="0"/>
              <a:t>.</a:t>
            </a:r>
          </a:p>
          <a:p>
            <a:pPr marL="0" indent="0">
              <a:buNone/>
            </a:pPr>
            <a:r>
              <a:rPr lang="en-US" sz="2500" dirty="0"/>
              <a:t>.</a:t>
            </a:r>
          </a:p>
          <a:p>
            <a:pPr marL="0" indent="0">
              <a:buNone/>
            </a:pPr>
            <a:r>
              <a:rPr lang="en-US" sz="2500" dirty="0" err="1"/>
              <a:t>mean_delay_time</a:t>
            </a:r>
            <a:r>
              <a:rPr lang="en-US" sz="2500" dirty="0"/>
              <a:t> &lt;- character()</a:t>
            </a:r>
          </a:p>
          <a:p>
            <a:pPr marL="0" indent="0">
              <a:buNone/>
            </a:pPr>
            <a:r>
              <a:rPr lang="en-US" sz="2500" dirty="0"/>
              <a:t>  for (name in </a:t>
            </a:r>
            <a:r>
              <a:rPr lang="en-US" sz="2500" dirty="0" err="1"/>
              <a:t>airline_names</a:t>
            </a:r>
            <a:r>
              <a:rPr lang="en-US" sz="2500" dirty="0"/>
              <a:t>) {</a:t>
            </a:r>
          </a:p>
          <a:p>
            <a:pPr marL="0" indent="0">
              <a:buNone/>
            </a:pPr>
            <a:r>
              <a:rPr lang="en-US" sz="2500" dirty="0"/>
              <a:t>    </a:t>
            </a:r>
            <a:r>
              <a:rPr lang="en-US" sz="2500" dirty="0" err="1"/>
              <a:t>mean_delay_time</a:t>
            </a:r>
            <a:r>
              <a:rPr lang="en-US" sz="2500" dirty="0"/>
              <a:t> &lt;- c(</a:t>
            </a:r>
            <a:r>
              <a:rPr lang="en-US" sz="2500" dirty="0" err="1"/>
              <a:t>mean_delay_time</a:t>
            </a:r>
            <a:r>
              <a:rPr lang="en-US" sz="2500" dirty="0"/>
              <a:t>, mean(</a:t>
            </a:r>
            <a:r>
              <a:rPr lang="en-US" sz="2500" dirty="0" err="1"/>
              <a:t>my_data$total_delay_time</a:t>
            </a:r>
            <a:r>
              <a:rPr lang="en-US" sz="2500" dirty="0"/>
              <a:t>[</a:t>
            </a:r>
            <a:r>
              <a:rPr lang="en-US" sz="2500" dirty="0" err="1"/>
              <a:t>my_data$`Airline</a:t>
            </a:r>
            <a:r>
              <a:rPr lang="en-US" sz="2500" dirty="0"/>
              <a:t> Name` == name], </a:t>
            </a:r>
          </a:p>
          <a:p>
            <a:pPr marL="0" indent="0">
              <a:buNone/>
            </a:pPr>
            <a:r>
              <a:rPr lang="en-US" sz="2500" dirty="0"/>
              <a:t>                                               </a:t>
            </a:r>
            <a:r>
              <a:rPr lang="en-US" sz="2500" dirty="0" err="1"/>
              <a:t>na.rm</a:t>
            </a:r>
            <a:r>
              <a:rPr lang="en-US" sz="2500" dirty="0"/>
              <a:t> = TRUE))</a:t>
            </a:r>
          </a:p>
          <a:p>
            <a:pPr marL="0" indent="0">
              <a:buNone/>
            </a:pPr>
            <a:r>
              <a:rPr lang="en-US" sz="2500" dirty="0"/>
              <a:t>  }</a:t>
            </a:r>
          </a:p>
          <a:p>
            <a:pPr marL="0" indent="0">
              <a:buNone/>
            </a:pPr>
            <a:r>
              <a:rPr lang="en-US" sz="2500" dirty="0"/>
              <a:t>.</a:t>
            </a:r>
          </a:p>
          <a:p>
            <a:pPr marL="0" indent="0">
              <a:buNone/>
            </a:pPr>
            <a:r>
              <a:rPr lang="en-US" sz="2500" dirty="0"/>
              <a:t>.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# Worst airline in terms of delay</a:t>
            </a:r>
          </a:p>
          <a:p>
            <a:pPr marL="0" indent="0">
              <a:buNone/>
            </a:pPr>
            <a:r>
              <a:rPr lang="en-US" sz="2500" dirty="0"/>
              <a:t>  </a:t>
            </a:r>
            <a:r>
              <a:rPr lang="en-US" sz="2500" dirty="0" err="1"/>
              <a:t>worst_delay_index</a:t>
            </a:r>
            <a:r>
              <a:rPr lang="en-US" sz="2500" dirty="0"/>
              <a:t> &lt;- </a:t>
            </a:r>
            <a:r>
              <a:rPr lang="en-US" sz="2500" dirty="0" err="1"/>
              <a:t>which.max</a:t>
            </a:r>
            <a:r>
              <a:rPr lang="en-US" sz="2500" dirty="0"/>
              <a:t>(</a:t>
            </a:r>
            <a:r>
              <a:rPr lang="en-US" sz="2500" dirty="0" err="1"/>
              <a:t>dfmeandelaytimes$as.numeric.mean_delay_time</a:t>
            </a:r>
            <a:r>
              <a:rPr lang="en-US" sz="2500" dirty="0"/>
              <a:t>.)</a:t>
            </a:r>
          </a:p>
          <a:p>
            <a:pPr marL="0" indent="0">
              <a:buNone/>
            </a:pPr>
            <a:r>
              <a:rPr lang="en-US" sz="2500" dirty="0"/>
              <a:t>.</a:t>
            </a:r>
          </a:p>
          <a:p>
            <a:pPr marL="0" indent="0">
              <a:buNone/>
            </a:pPr>
            <a:r>
              <a:rPr lang="en-US" sz="2500" dirty="0"/>
              <a:t>. </a:t>
            </a:r>
          </a:p>
          <a:p>
            <a:pPr marL="0" indent="0">
              <a:buNone/>
            </a:pPr>
            <a:r>
              <a:rPr lang="en-US" sz="2500" dirty="0"/>
              <a:t># Best airline in terms of delay</a:t>
            </a:r>
          </a:p>
          <a:p>
            <a:pPr marL="0" indent="0">
              <a:buNone/>
            </a:pPr>
            <a:r>
              <a:rPr lang="en-US" sz="2500" dirty="0"/>
              <a:t>  </a:t>
            </a:r>
            <a:r>
              <a:rPr lang="en-US" sz="2500" dirty="0" err="1"/>
              <a:t>best_delay_index</a:t>
            </a:r>
            <a:r>
              <a:rPr lang="en-US" sz="2500" dirty="0"/>
              <a:t> &lt;- </a:t>
            </a:r>
            <a:r>
              <a:rPr lang="en-US" sz="2500" dirty="0" err="1"/>
              <a:t>which.min</a:t>
            </a:r>
            <a:r>
              <a:rPr lang="en-US" sz="2500" dirty="0"/>
              <a:t>(</a:t>
            </a:r>
            <a:r>
              <a:rPr lang="en-US" sz="2500" dirty="0" err="1"/>
              <a:t>dfmeandelaytimes$as.numeric.mean_delay_time</a:t>
            </a:r>
            <a:r>
              <a:rPr lang="en-US" sz="2500" dirty="0"/>
              <a:t>.) </a:t>
            </a:r>
          </a:p>
          <a:p>
            <a:pPr marL="0" indent="0">
              <a:buNone/>
            </a:pPr>
            <a:r>
              <a:rPr lang="en-US" sz="2500" dirty="0"/>
              <a:t>.</a:t>
            </a:r>
          </a:p>
          <a:p>
            <a:pPr marL="0" indent="0">
              <a:buNone/>
            </a:pPr>
            <a:r>
              <a:rPr lang="en-US" sz="2500" dirty="0"/>
              <a:t>.</a:t>
            </a:r>
          </a:p>
          <a:p>
            <a:pPr marL="0" indent="0">
              <a:buNone/>
            </a:pPr>
            <a:r>
              <a:rPr lang="en-US" sz="2500" dirty="0" err="1"/>
              <a:t>localxlpath</a:t>
            </a:r>
            <a:r>
              <a:rPr lang="en-US" sz="2500" dirty="0"/>
              <a:t> &lt;- '/Users/</a:t>
            </a:r>
            <a:r>
              <a:rPr lang="en-US" sz="2500" dirty="0" err="1"/>
              <a:t>ssharat</a:t>
            </a:r>
            <a:r>
              <a:rPr lang="en-US" sz="2500" dirty="0"/>
              <a:t>/Downloads/</a:t>
            </a:r>
            <a:r>
              <a:rPr lang="en-US" sz="2500" dirty="0" err="1"/>
              <a:t>FinalProjectMaterial</a:t>
            </a:r>
            <a:r>
              <a:rPr lang="en-US" sz="2500" dirty="0"/>
              <a:t>/Satisfaction Survey(2).xlsx'</a:t>
            </a:r>
          </a:p>
          <a:p>
            <a:pPr marL="0" indent="0">
              <a:buNone/>
            </a:pPr>
            <a:r>
              <a:rPr lang="en-US" sz="2500" dirty="0" err="1"/>
              <a:t>readfromxl</a:t>
            </a:r>
            <a:r>
              <a:rPr lang="en-US" sz="2500" dirty="0"/>
              <a:t>(</a:t>
            </a:r>
            <a:r>
              <a:rPr lang="en-US" sz="2500" dirty="0" err="1"/>
              <a:t>localxlpath</a:t>
            </a:r>
            <a:r>
              <a:rPr lang="en-US" sz="2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006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546</Words>
  <Application>Microsoft Macintosh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IST-687 Final Project</vt:lpstr>
      <vt:lpstr>Overall Summary – Update#1</vt:lpstr>
      <vt:lpstr>Loading data-set &amp; initial analysis – Update#1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IST-687 Final Project</dc:title>
  <dc:creator>Sharat Sripada</dc:creator>
  <cp:lastModifiedBy>Sharat Sripada</cp:lastModifiedBy>
  <cp:revision>11</cp:revision>
  <dcterms:created xsi:type="dcterms:W3CDTF">2020-02-10T02:38:03Z</dcterms:created>
  <dcterms:modified xsi:type="dcterms:W3CDTF">2020-02-10T04:53:27Z</dcterms:modified>
</cp:coreProperties>
</file>