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BF51-CE8D-0249-88A8-D70830048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9AF97-1024-DB46-88EC-B79AD42B0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E81B-EA36-6149-BFD2-899CF1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FF11-3194-1D45-A5CE-051188C4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C552-49D1-D748-B8EB-8647B380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3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392A-18FF-3E4B-827D-CA04D32A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C0F13-30C1-F240-9D86-61FABD10A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6999-7FB0-A84B-B66F-E8A2D003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DAE8-D682-5449-BFA1-EF755833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6713D-B43B-C142-9DA0-FCD8BE4F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1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C5C-ACDE-5D4C-BEBB-2B133F415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1A612-D0EA-7542-8DA7-F931E9E7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F144-BC19-6F44-BA63-145545DE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2E97-E0CF-C74E-9C43-0F838DD2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3EBF-F729-864F-A6AD-5C71E0F5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09B3-860C-A844-A814-31F5F76D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3C33-416B-8444-B0F4-7DC9FB83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324B-DAB5-8546-A2D8-771DBF95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F6A3-49E9-254D-84DD-3C11E02B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9B6D-BDF7-B44C-A482-323C88B5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6CC5-D172-8448-93CF-A48FA379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9392-219A-2749-AEA3-CEC40173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9E1F-2368-8D46-A70E-1434E8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3BA9-5281-9E4A-B4F3-1D4D3836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F3E5-3198-C940-9170-FB18942D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C00E-D224-EC4A-96D5-6EB96544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9BB9-362D-AB45-83B0-E91A3AE0D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D663B-D390-A249-93AF-AB9F2007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9D2E-B8D7-BF47-8C1C-F4A9717F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810AC-DCD2-9447-8FAF-F69307B8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384C-2279-4E4B-842B-A99A5A16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23ED-9D7A-ED4F-A8E2-09A3F0E7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9A0C-BD29-E64C-8548-1B3BB0FC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5E33F-67D5-5A4A-9E37-936D058A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5A433-71F9-1040-8158-C7C39338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75CBF-5E40-CF41-8372-8AE4C7C90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3C35E-9EF1-E64D-A7C3-8D0EE2B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01C62-6E1F-E649-AD01-79D653F0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154C5-FECA-C645-A5EF-AEDEA827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5BDC-E0AC-F646-9A85-F48D6720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9DC00-AEEA-434A-AEC6-64FF7CDD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7B32D-CC58-944A-A963-ECB73ACE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7C409-80CE-F347-9C85-BF80FB78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2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2ED35-80A1-444D-9BC3-B873AFD2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33922-7FA2-CD45-A3A0-789F4161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972CD-9977-F042-A779-9A96FEFC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9108-CE94-734B-9B28-3E91EBB9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3749-6155-EA46-ACD4-965B7151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B5B2B-39AD-8C4E-ADF4-BAE45FDF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FC7E8-93E3-DA40-9E09-C2DDE869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AB91-9F88-4B41-97A0-36B85CC0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78C8F-E24C-DA49-8CD7-994F1C0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439A-F5D2-7C4A-A5F8-5BF63A45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0C150-B985-8442-B3AA-7ADD93F50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287A5-24C6-394C-B911-B43527B3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1BA95-3B7E-9C4E-A9FB-872F23C0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2CB2A-D2CB-5845-8F34-B02967EC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2E06D-27F9-F540-95F0-BBAF313E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6F143-17D3-644E-AEDD-184C1FB3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342B7-DEEE-E84F-8558-A455389F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5839-A09A-7C47-A30F-AB3F99FA7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EF7C-D0DC-FA42-86A3-B0955DEC3E2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42E5-FBD8-9142-8236-3B0D7A28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25C0-9319-B641-867C-87037DF67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4F01-EB57-234D-8D5D-EC08FFD6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2542-DC85-394C-8C41-644E706A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IST-719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B7D2B-C9D6-FF4C-B790-F54C3862D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Data/Information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875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7C63-B97E-3444-B649-E6AF6D72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41" y="73570"/>
            <a:ext cx="10355317" cy="6753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Posters – Good designs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49640E5-9EE7-1A41-86D2-69B01896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1125647"/>
            <a:ext cx="4039190" cy="5522287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5CAA6CF-0C54-2F4E-A17F-36ED2A82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23" y="1335712"/>
            <a:ext cx="5947335" cy="44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0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F8B9E3-8939-6C46-9008-259BB00C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41" y="73570"/>
            <a:ext cx="10355317" cy="6753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Final Poster – Ideas</a:t>
            </a:r>
          </a:p>
        </p:txBody>
      </p:sp>
      <p:pic>
        <p:nvPicPr>
          <p:cNvPr id="14" name="Picture 13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5B50529A-38C4-DD46-B977-2216EFD4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1" y="748969"/>
            <a:ext cx="4565187" cy="2846847"/>
          </a:xfrm>
          <a:prstGeom prst="rect">
            <a:avLst/>
          </a:prstGeom>
        </p:spPr>
      </p:pic>
      <p:pic>
        <p:nvPicPr>
          <p:cNvPr id="16" name="Picture 1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E2111630-4F81-B34F-883C-A47123DC8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748969"/>
            <a:ext cx="4324865" cy="3037016"/>
          </a:xfrm>
          <a:prstGeom prst="rect">
            <a:avLst/>
          </a:prstGeom>
        </p:spPr>
      </p:pic>
      <p:pic>
        <p:nvPicPr>
          <p:cNvPr id="18" name="Picture 1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AB277BD-CA13-C144-81BB-8EE52EC6E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98" y="3595816"/>
            <a:ext cx="4324866" cy="2997489"/>
          </a:xfrm>
          <a:prstGeom prst="rect">
            <a:avLst/>
          </a:prstGeom>
        </p:spPr>
      </p:pic>
      <p:pic>
        <p:nvPicPr>
          <p:cNvPr id="20" name="Picture 1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4FEE000-0E4F-3A41-B411-A86518DAC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9" y="3595816"/>
            <a:ext cx="4783409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F8B9E3-8939-6C46-9008-259BB00C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41" y="73570"/>
            <a:ext cx="10355317" cy="6753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ggplot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27B0BC1-848D-DD4D-BD88-953F8BBF4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1663700"/>
            <a:ext cx="4737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8781-4D02-FD4D-BF86-DE50A82C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55CE-FA9F-7742-88FF-CB51DCE1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14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IST-719</vt:lpstr>
      <vt:lpstr>Posters – Good designs</vt:lpstr>
      <vt:lpstr>Final Poster – Ideas</vt:lpstr>
      <vt:lpstr>ggplot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IST-719</dc:title>
  <dc:creator>Sharat Sripada</dc:creator>
  <cp:lastModifiedBy>Sharat Sripada</cp:lastModifiedBy>
  <cp:revision>3</cp:revision>
  <dcterms:created xsi:type="dcterms:W3CDTF">2022-02-06T23:02:53Z</dcterms:created>
  <dcterms:modified xsi:type="dcterms:W3CDTF">2022-03-02T01:54:27Z</dcterms:modified>
</cp:coreProperties>
</file>