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3" r:id="rId4"/>
    <p:sldId id="264" r:id="rId5"/>
    <p:sldId id="265" r:id="rId6"/>
    <p:sldId id="267"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C2636-B28F-1BE4-9628-1E6465AF1AC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7E65D5A-4D02-755E-973A-7C97E14A4F8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39AF55A-60A8-0FAA-1B29-3E6179127343}"/>
              </a:ext>
            </a:extLst>
          </p:cNvPr>
          <p:cNvSpPr>
            <a:spLocks noGrp="1"/>
          </p:cNvSpPr>
          <p:nvPr>
            <p:ph type="dt" sz="half" idx="10"/>
          </p:nvPr>
        </p:nvSpPr>
        <p:spPr/>
        <p:txBody>
          <a:bodyPr/>
          <a:lstStyle/>
          <a:p>
            <a:fld id="{4DEB49C5-FF9B-4CDC-A940-1C5A74DF0E15}" type="datetimeFigureOut">
              <a:rPr lang="en-IN" smtClean="0"/>
              <a:t>11-08-2023</a:t>
            </a:fld>
            <a:endParaRPr lang="en-IN"/>
          </a:p>
        </p:txBody>
      </p:sp>
      <p:sp>
        <p:nvSpPr>
          <p:cNvPr id="5" name="Footer Placeholder 4">
            <a:extLst>
              <a:ext uri="{FF2B5EF4-FFF2-40B4-BE49-F238E27FC236}">
                <a16:creationId xmlns:a16="http://schemas.microsoft.com/office/drawing/2014/main" id="{FEFAF2E1-F279-203C-1632-529B1A731F1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4DDBE15-02DF-4F8B-3700-59874F3776FF}"/>
              </a:ext>
            </a:extLst>
          </p:cNvPr>
          <p:cNvSpPr>
            <a:spLocks noGrp="1"/>
          </p:cNvSpPr>
          <p:nvPr>
            <p:ph type="sldNum" sz="quarter" idx="12"/>
          </p:nvPr>
        </p:nvSpPr>
        <p:spPr/>
        <p:txBody>
          <a:bodyPr/>
          <a:lstStyle/>
          <a:p>
            <a:fld id="{DC8165C7-3937-489E-B7B8-DCDE19F271CE}" type="slidenum">
              <a:rPr lang="en-IN" smtClean="0"/>
              <a:t>‹#›</a:t>
            </a:fld>
            <a:endParaRPr lang="en-IN"/>
          </a:p>
        </p:txBody>
      </p:sp>
    </p:spTree>
    <p:extLst>
      <p:ext uri="{BB962C8B-B14F-4D97-AF65-F5344CB8AC3E}">
        <p14:creationId xmlns:p14="http://schemas.microsoft.com/office/powerpoint/2010/main" val="25580902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8EA55-2238-0141-37B5-58B8ECB6903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A58D9DB-ABDA-2C4E-1088-66853E28B60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A430634-AD71-F6A5-3139-E786E5B2E991}"/>
              </a:ext>
            </a:extLst>
          </p:cNvPr>
          <p:cNvSpPr>
            <a:spLocks noGrp="1"/>
          </p:cNvSpPr>
          <p:nvPr>
            <p:ph type="dt" sz="half" idx="10"/>
          </p:nvPr>
        </p:nvSpPr>
        <p:spPr/>
        <p:txBody>
          <a:bodyPr/>
          <a:lstStyle/>
          <a:p>
            <a:fld id="{4DEB49C5-FF9B-4CDC-A940-1C5A74DF0E15}" type="datetimeFigureOut">
              <a:rPr lang="en-IN" smtClean="0"/>
              <a:t>11-08-2023</a:t>
            </a:fld>
            <a:endParaRPr lang="en-IN"/>
          </a:p>
        </p:txBody>
      </p:sp>
      <p:sp>
        <p:nvSpPr>
          <p:cNvPr id="5" name="Footer Placeholder 4">
            <a:extLst>
              <a:ext uri="{FF2B5EF4-FFF2-40B4-BE49-F238E27FC236}">
                <a16:creationId xmlns:a16="http://schemas.microsoft.com/office/drawing/2014/main" id="{C84CDCDA-194F-A78B-B0FC-6933FB5AECB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B74A48A-9267-4AE5-6578-5164FFC93253}"/>
              </a:ext>
            </a:extLst>
          </p:cNvPr>
          <p:cNvSpPr>
            <a:spLocks noGrp="1"/>
          </p:cNvSpPr>
          <p:nvPr>
            <p:ph type="sldNum" sz="quarter" idx="12"/>
          </p:nvPr>
        </p:nvSpPr>
        <p:spPr/>
        <p:txBody>
          <a:bodyPr/>
          <a:lstStyle/>
          <a:p>
            <a:fld id="{DC8165C7-3937-489E-B7B8-DCDE19F271CE}" type="slidenum">
              <a:rPr lang="en-IN" smtClean="0"/>
              <a:t>‹#›</a:t>
            </a:fld>
            <a:endParaRPr lang="en-IN"/>
          </a:p>
        </p:txBody>
      </p:sp>
    </p:spTree>
    <p:extLst>
      <p:ext uri="{BB962C8B-B14F-4D97-AF65-F5344CB8AC3E}">
        <p14:creationId xmlns:p14="http://schemas.microsoft.com/office/powerpoint/2010/main" val="8906795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435B869-84AB-A797-A252-D8A9598066B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A87BF87-CEC1-A9DE-8942-551B124F309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8678B04-9CEC-7327-6A24-6F717187B735}"/>
              </a:ext>
            </a:extLst>
          </p:cNvPr>
          <p:cNvSpPr>
            <a:spLocks noGrp="1"/>
          </p:cNvSpPr>
          <p:nvPr>
            <p:ph type="dt" sz="half" idx="10"/>
          </p:nvPr>
        </p:nvSpPr>
        <p:spPr/>
        <p:txBody>
          <a:bodyPr/>
          <a:lstStyle/>
          <a:p>
            <a:fld id="{4DEB49C5-FF9B-4CDC-A940-1C5A74DF0E15}" type="datetimeFigureOut">
              <a:rPr lang="en-IN" smtClean="0"/>
              <a:t>11-08-2023</a:t>
            </a:fld>
            <a:endParaRPr lang="en-IN"/>
          </a:p>
        </p:txBody>
      </p:sp>
      <p:sp>
        <p:nvSpPr>
          <p:cNvPr id="5" name="Footer Placeholder 4">
            <a:extLst>
              <a:ext uri="{FF2B5EF4-FFF2-40B4-BE49-F238E27FC236}">
                <a16:creationId xmlns:a16="http://schemas.microsoft.com/office/drawing/2014/main" id="{54319DD0-F400-8100-DA0F-F32027E324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291335D-62D2-A114-A99A-3F3FB4932A2D}"/>
              </a:ext>
            </a:extLst>
          </p:cNvPr>
          <p:cNvSpPr>
            <a:spLocks noGrp="1"/>
          </p:cNvSpPr>
          <p:nvPr>
            <p:ph type="sldNum" sz="quarter" idx="12"/>
          </p:nvPr>
        </p:nvSpPr>
        <p:spPr/>
        <p:txBody>
          <a:bodyPr/>
          <a:lstStyle/>
          <a:p>
            <a:fld id="{DC8165C7-3937-489E-B7B8-DCDE19F271CE}" type="slidenum">
              <a:rPr lang="en-IN" smtClean="0"/>
              <a:t>‹#›</a:t>
            </a:fld>
            <a:endParaRPr lang="en-IN"/>
          </a:p>
        </p:txBody>
      </p:sp>
    </p:spTree>
    <p:extLst>
      <p:ext uri="{BB962C8B-B14F-4D97-AF65-F5344CB8AC3E}">
        <p14:creationId xmlns:p14="http://schemas.microsoft.com/office/powerpoint/2010/main" val="3120742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133ED-B4AD-E0D7-079B-557AACC854D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BCA2780-7D61-B1C7-C54A-5B60B2880E5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6A3F1B1-532E-2CC8-1BBE-3B5D5232C70B}"/>
              </a:ext>
            </a:extLst>
          </p:cNvPr>
          <p:cNvSpPr>
            <a:spLocks noGrp="1"/>
          </p:cNvSpPr>
          <p:nvPr>
            <p:ph type="dt" sz="half" idx="10"/>
          </p:nvPr>
        </p:nvSpPr>
        <p:spPr/>
        <p:txBody>
          <a:bodyPr/>
          <a:lstStyle/>
          <a:p>
            <a:fld id="{4DEB49C5-FF9B-4CDC-A940-1C5A74DF0E15}" type="datetimeFigureOut">
              <a:rPr lang="en-IN" smtClean="0"/>
              <a:t>11-08-2023</a:t>
            </a:fld>
            <a:endParaRPr lang="en-IN"/>
          </a:p>
        </p:txBody>
      </p:sp>
      <p:sp>
        <p:nvSpPr>
          <p:cNvPr id="5" name="Footer Placeholder 4">
            <a:extLst>
              <a:ext uri="{FF2B5EF4-FFF2-40B4-BE49-F238E27FC236}">
                <a16:creationId xmlns:a16="http://schemas.microsoft.com/office/drawing/2014/main" id="{4D363BFA-F2C6-B351-DC0D-868AF10CBB9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08C191A-CF66-E580-CA91-CA14324C032D}"/>
              </a:ext>
            </a:extLst>
          </p:cNvPr>
          <p:cNvSpPr>
            <a:spLocks noGrp="1"/>
          </p:cNvSpPr>
          <p:nvPr>
            <p:ph type="sldNum" sz="quarter" idx="12"/>
          </p:nvPr>
        </p:nvSpPr>
        <p:spPr/>
        <p:txBody>
          <a:bodyPr/>
          <a:lstStyle/>
          <a:p>
            <a:fld id="{DC8165C7-3937-489E-B7B8-DCDE19F271CE}" type="slidenum">
              <a:rPr lang="en-IN" smtClean="0"/>
              <a:t>‹#›</a:t>
            </a:fld>
            <a:endParaRPr lang="en-IN"/>
          </a:p>
        </p:txBody>
      </p:sp>
    </p:spTree>
    <p:extLst>
      <p:ext uri="{BB962C8B-B14F-4D97-AF65-F5344CB8AC3E}">
        <p14:creationId xmlns:p14="http://schemas.microsoft.com/office/powerpoint/2010/main" val="38699010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2BE38-ECBF-FFC1-A25C-AA977A41706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400D0FC-6FF0-467B-D234-B1D05C4DB32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E03DC76-7D48-FD86-8FBB-0E3410B051BB}"/>
              </a:ext>
            </a:extLst>
          </p:cNvPr>
          <p:cNvSpPr>
            <a:spLocks noGrp="1"/>
          </p:cNvSpPr>
          <p:nvPr>
            <p:ph type="dt" sz="half" idx="10"/>
          </p:nvPr>
        </p:nvSpPr>
        <p:spPr/>
        <p:txBody>
          <a:bodyPr/>
          <a:lstStyle/>
          <a:p>
            <a:fld id="{4DEB49C5-FF9B-4CDC-A940-1C5A74DF0E15}" type="datetimeFigureOut">
              <a:rPr lang="en-IN" smtClean="0"/>
              <a:t>11-08-2023</a:t>
            </a:fld>
            <a:endParaRPr lang="en-IN"/>
          </a:p>
        </p:txBody>
      </p:sp>
      <p:sp>
        <p:nvSpPr>
          <p:cNvPr id="5" name="Footer Placeholder 4">
            <a:extLst>
              <a:ext uri="{FF2B5EF4-FFF2-40B4-BE49-F238E27FC236}">
                <a16:creationId xmlns:a16="http://schemas.microsoft.com/office/drawing/2014/main" id="{89AAC3C7-5004-7017-B103-FA5A41B2FA5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6C26F40-B303-1CAF-E300-4954CBC18578}"/>
              </a:ext>
            </a:extLst>
          </p:cNvPr>
          <p:cNvSpPr>
            <a:spLocks noGrp="1"/>
          </p:cNvSpPr>
          <p:nvPr>
            <p:ph type="sldNum" sz="quarter" idx="12"/>
          </p:nvPr>
        </p:nvSpPr>
        <p:spPr/>
        <p:txBody>
          <a:bodyPr/>
          <a:lstStyle/>
          <a:p>
            <a:fld id="{DC8165C7-3937-489E-B7B8-DCDE19F271CE}" type="slidenum">
              <a:rPr lang="en-IN" smtClean="0"/>
              <a:t>‹#›</a:t>
            </a:fld>
            <a:endParaRPr lang="en-IN"/>
          </a:p>
        </p:txBody>
      </p:sp>
    </p:spTree>
    <p:extLst>
      <p:ext uri="{BB962C8B-B14F-4D97-AF65-F5344CB8AC3E}">
        <p14:creationId xmlns:p14="http://schemas.microsoft.com/office/powerpoint/2010/main" val="19458580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394E5-DED3-AB58-1ED5-E15399919F2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422882C-C00E-09DC-0BAC-B3F918E089B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518FCA8-F6BA-6765-5BDF-2DFCBFF3E0E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D5150D0-01B8-17B3-7231-303F123EA8F5}"/>
              </a:ext>
            </a:extLst>
          </p:cNvPr>
          <p:cNvSpPr>
            <a:spLocks noGrp="1"/>
          </p:cNvSpPr>
          <p:nvPr>
            <p:ph type="dt" sz="half" idx="10"/>
          </p:nvPr>
        </p:nvSpPr>
        <p:spPr/>
        <p:txBody>
          <a:bodyPr/>
          <a:lstStyle/>
          <a:p>
            <a:fld id="{4DEB49C5-FF9B-4CDC-A940-1C5A74DF0E15}" type="datetimeFigureOut">
              <a:rPr lang="en-IN" smtClean="0"/>
              <a:t>11-08-2023</a:t>
            </a:fld>
            <a:endParaRPr lang="en-IN"/>
          </a:p>
        </p:txBody>
      </p:sp>
      <p:sp>
        <p:nvSpPr>
          <p:cNvPr id="6" name="Footer Placeholder 5">
            <a:extLst>
              <a:ext uri="{FF2B5EF4-FFF2-40B4-BE49-F238E27FC236}">
                <a16:creationId xmlns:a16="http://schemas.microsoft.com/office/drawing/2014/main" id="{F39F71AE-7B90-D40F-0A4E-58B2B151B5F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5C83A1C-C631-F9BD-73B4-F1E0404F8160}"/>
              </a:ext>
            </a:extLst>
          </p:cNvPr>
          <p:cNvSpPr>
            <a:spLocks noGrp="1"/>
          </p:cNvSpPr>
          <p:nvPr>
            <p:ph type="sldNum" sz="quarter" idx="12"/>
          </p:nvPr>
        </p:nvSpPr>
        <p:spPr/>
        <p:txBody>
          <a:bodyPr/>
          <a:lstStyle/>
          <a:p>
            <a:fld id="{DC8165C7-3937-489E-B7B8-DCDE19F271CE}" type="slidenum">
              <a:rPr lang="en-IN" smtClean="0"/>
              <a:t>‹#›</a:t>
            </a:fld>
            <a:endParaRPr lang="en-IN"/>
          </a:p>
        </p:txBody>
      </p:sp>
    </p:spTree>
    <p:extLst>
      <p:ext uri="{BB962C8B-B14F-4D97-AF65-F5344CB8AC3E}">
        <p14:creationId xmlns:p14="http://schemas.microsoft.com/office/powerpoint/2010/main" val="38559881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0D58A-7001-08C8-08E7-136C2B408D9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D326C7C-9F9B-9821-AF31-25DF5C6A82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C9863AD-285F-8B65-7873-F67676B6353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9980BDB-DA68-7D95-E22E-FA11312C788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31D11A6-FAC2-7507-D958-7F1EEE4DADE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570B6B4-0700-A6DD-2EA4-02DB6ED74A49}"/>
              </a:ext>
            </a:extLst>
          </p:cNvPr>
          <p:cNvSpPr>
            <a:spLocks noGrp="1"/>
          </p:cNvSpPr>
          <p:nvPr>
            <p:ph type="dt" sz="half" idx="10"/>
          </p:nvPr>
        </p:nvSpPr>
        <p:spPr/>
        <p:txBody>
          <a:bodyPr/>
          <a:lstStyle/>
          <a:p>
            <a:fld id="{4DEB49C5-FF9B-4CDC-A940-1C5A74DF0E15}" type="datetimeFigureOut">
              <a:rPr lang="en-IN" smtClean="0"/>
              <a:t>11-08-2023</a:t>
            </a:fld>
            <a:endParaRPr lang="en-IN"/>
          </a:p>
        </p:txBody>
      </p:sp>
      <p:sp>
        <p:nvSpPr>
          <p:cNvPr id="8" name="Footer Placeholder 7">
            <a:extLst>
              <a:ext uri="{FF2B5EF4-FFF2-40B4-BE49-F238E27FC236}">
                <a16:creationId xmlns:a16="http://schemas.microsoft.com/office/drawing/2014/main" id="{89F0C04B-9B91-EE57-ECB7-66FAB9A4695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84B51C5-8C9E-5FB0-D7AB-83ACAC9F7F1D}"/>
              </a:ext>
            </a:extLst>
          </p:cNvPr>
          <p:cNvSpPr>
            <a:spLocks noGrp="1"/>
          </p:cNvSpPr>
          <p:nvPr>
            <p:ph type="sldNum" sz="quarter" idx="12"/>
          </p:nvPr>
        </p:nvSpPr>
        <p:spPr/>
        <p:txBody>
          <a:bodyPr/>
          <a:lstStyle/>
          <a:p>
            <a:fld id="{DC8165C7-3937-489E-B7B8-DCDE19F271CE}" type="slidenum">
              <a:rPr lang="en-IN" smtClean="0"/>
              <a:t>‹#›</a:t>
            </a:fld>
            <a:endParaRPr lang="en-IN"/>
          </a:p>
        </p:txBody>
      </p:sp>
    </p:spTree>
    <p:extLst>
      <p:ext uri="{BB962C8B-B14F-4D97-AF65-F5344CB8AC3E}">
        <p14:creationId xmlns:p14="http://schemas.microsoft.com/office/powerpoint/2010/main" val="17097848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A3650-8052-55E4-0D9F-1406F15E780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030FB57-8995-F746-A6EB-9DA8ABAE8DA6}"/>
              </a:ext>
            </a:extLst>
          </p:cNvPr>
          <p:cNvSpPr>
            <a:spLocks noGrp="1"/>
          </p:cNvSpPr>
          <p:nvPr>
            <p:ph type="dt" sz="half" idx="10"/>
          </p:nvPr>
        </p:nvSpPr>
        <p:spPr/>
        <p:txBody>
          <a:bodyPr/>
          <a:lstStyle/>
          <a:p>
            <a:fld id="{4DEB49C5-FF9B-4CDC-A940-1C5A74DF0E15}" type="datetimeFigureOut">
              <a:rPr lang="en-IN" smtClean="0"/>
              <a:t>11-08-2023</a:t>
            </a:fld>
            <a:endParaRPr lang="en-IN"/>
          </a:p>
        </p:txBody>
      </p:sp>
      <p:sp>
        <p:nvSpPr>
          <p:cNvPr id="4" name="Footer Placeholder 3">
            <a:extLst>
              <a:ext uri="{FF2B5EF4-FFF2-40B4-BE49-F238E27FC236}">
                <a16:creationId xmlns:a16="http://schemas.microsoft.com/office/drawing/2014/main" id="{2CB35670-B15A-2705-982B-395571B8FC1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04650AB-931C-596D-142B-590B1576E274}"/>
              </a:ext>
            </a:extLst>
          </p:cNvPr>
          <p:cNvSpPr>
            <a:spLocks noGrp="1"/>
          </p:cNvSpPr>
          <p:nvPr>
            <p:ph type="sldNum" sz="quarter" idx="12"/>
          </p:nvPr>
        </p:nvSpPr>
        <p:spPr/>
        <p:txBody>
          <a:bodyPr/>
          <a:lstStyle/>
          <a:p>
            <a:fld id="{DC8165C7-3937-489E-B7B8-DCDE19F271CE}" type="slidenum">
              <a:rPr lang="en-IN" smtClean="0"/>
              <a:t>‹#›</a:t>
            </a:fld>
            <a:endParaRPr lang="en-IN"/>
          </a:p>
        </p:txBody>
      </p:sp>
    </p:spTree>
    <p:extLst>
      <p:ext uri="{BB962C8B-B14F-4D97-AF65-F5344CB8AC3E}">
        <p14:creationId xmlns:p14="http://schemas.microsoft.com/office/powerpoint/2010/main" val="3157126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75AA710-2631-4CFC-C13A-5F44BE6F57BB}"/>
              </a:ext>
            </a:extLst>
          </p:cNvPr>
          <p:cNvSpPr>
            <a:spLocks noGrp="1"/>
          </p:cNvSpPr>
          <p:nvPr>
            <p:ph type="dt" sz="half" idx="10"/>
          </p:nvPr>
        </p:nvSpPr>
        <p:spPr/>
        <p:txBody>
          <a:bodyPr/>
          <a:lstStyle/>
          <a:p>
            <a:fld id="{4DEB49C5-FF9B-4CDC-A940-1C5A74DF0E15}" type="datetimeFigureOut">
              <a:rPr lang="en-IN" smtClean="0"/>
              <a:t>11-08-2023</a:t>
            </a:fld>
            <a:endParaRPr lang="en-IN"/>
          </a:p>
        </p:txBody>
      </p:sp>
      <p:sp>
        <p:nvSpPr>
          <p:cNvPr id="3" name="Footer Placeholder 2">
            <a:extLst>
              <a:ext uri="{FF2B5EF4-FFF2-40B4-BE49-F238E27FC236}">
                <a16:creationId xmlns:a16="http://schemas.microsoft.com/office/drawing/2014/main" id="{7AD487ED-45A1-0566-7B34-64E20753157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ED1E305-60F5-0311-C791-8D0BF25E7928}"/>
              </a:ext>
            </a:extLst>
          </p:cNvPr>
          <p:cNvSpPr>
            <a:spLocks noGrp="1"/>
          </p:cNvSpPr>
          <p:nvPr>
            <p:ph type="sldNum" sz="quarter" idx="12"/>
          </p:nvPr>
        </p:nvSpPr>
        <p:spPr/>
        <p:txBody>
          <a:bodyPr/>
          <a:lstStyle/>
          <a:p>
            <a:fld id="{DC8165C7-3937-489E-B7B8-DCDE19F271CE}" type="slidenum">
              <a:rPr lang="en-IN" smtClean="0"/>
              <a:t>‹#›</a:t>
            </a:fld>
            <a:endParaRPr lang="en-IN"/>
          </a:p>
        </p:txBody>
      </p:sp>
    </p:spTree>
    <p:extLst>
      <p:ext uri="{BB962C8B-B14F-4D97-AF65-F5344CB8AC3E}">
        <p14:creationId xmlns:p14="http://schemas.microsoft.com/office/powerpoint/2010/main" val="37211529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CB33A-84B5-59A1-C1D7-63FBDC2239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505F208-62E8-6E19-E7D6-C139101F7CA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1054CF2-60BC-4ACF-6A5B-4F8A92B633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289FE9-FE4D-E318-2F6E-AF80D599F2BB}"/>
              </a:ext>
            </a:extLst>
          </p:cNvPr>
          <p:cNvSpPr>
            <a:spLocks noGrp="1"/>
          </p:cNvSpPr>
          <p:nvPr>
            <p:ph type="dt" sz="half" idx="10"/>
          </p:nvPr>
        </p:nvSpPr>
        <p:spPr/>
        <p:txBody>
          <a:bodyPr/>
          <a:lstStyle/>
          <a:p>
            <a:fld id="{4DEB49C5-FF9B-4CDC-A940-1C5A74DF0E15}" type="datetimeFigureOut">
              <a:rPr lang="en-IN" smtClean="0"/>
              <a:t>11-08-2023</a:t>
            </a:fld>
            <a:endParaRPr lang="en-IN"/>
          </a:p>
        </p:txBody>
      </p:sp>
      <p:sp>
        <p:nvSpPr>
          <p:cNvPr id="6" name="Footer Placeholder 5">
            <a:extLst>
              <a:ext uri="{FF2B5EF4-FFF2-40B4-BE49-F238E27FC236}">
                <a16:creationId xmlns:a16="http://schemas.microsoft.com/office/drawing/2014/main" id="{C2F2127C-E59E-4A4C-5939-2ED4BB7D00C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8FD1F4B-F7A1-C415-74BA-6D62CF2F663E}"/>
              </a:ext>
            </a:extLst>
          </p:cNvPr>
          <p:cNvSpPr>
            <a:spLocks noGrp="1"/>
          </p:cNvSpPr>
          <p:nvPr>
            <p:ph type="sldNum" sz="quarter" idx="12"/>
          </p:nvPr>
        </p:nvSpPr>
        <p:spPr/>
        <p:txBody>
          <a:bodyPr/>
          <a:lstStyle/>
          <a:p>
            <a:fld id="{DC8165C7-3937-489E-B7B8-DCDE19F271CE}" type="slidenum">
              <a:rPr lang="en-IN" smtClean="0"/>
              <a:t>‹#›</a:t>
            </a:fld>
            <a:endParaRPr lang="en-IN"/>
          </a:p>
        </p:txBody>
      </p:sp>
    </p:spTree>
    <p:extLst>
      <p:ext uri="{BB962C8B-B14F-4D97-AF65-F5344CB8AC3E}">
        <p14:creationId xmlns:p14="http://schemas.microsoft.com/office/powerpoint/2010/main" val="18089888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88AD2-2FAF-9259-A204-5C9CA1D60E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4AC93DD-22DE-69CC-3595-6E6766B934C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CE66ED9-DBFF-D9B7-432F-F8AD17B84B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6C2ED7-EDD0-BBC9-2004-D2EE10AE2E18}"/>
              </a:ext>
            </a:extLst>
          </p:cNvPr>
          <p:cNvSpPr>
            <a:spLocks noGrp="1"/>
          </p:cNvSpPr>
          <p:nvPr>
            <p:ph type="dt" sz="half" idx="10"/>
          </p:nvPr>
        </p:nvSpPr>
        <p:spPr/>
        <p:txBody>
          <a:bodyPr/>
          <a:lstStyle/>
          <a:p>
            <a:fld id="{4DEB49C5-FF9B-4CDC-A940-1C5A74DF0E15}" type="datetimeFigureOut">
              <a:rPr lang="en-IN" smtClean="0"/>
              <a:t>11-08-2023</a:t>
            </a:fld>
            <a:endParaRPr lang="en-IN"/>
          </a:p>
        </p:txBody>
      </p:sp>
      <p:sp>
        <p:nvSpPr>
          <p:cNvPr id="6" name="Footer Placeholder 5">
            <a:extLst>
              <a:ext uri="{FF2B5EF4-FFF2-40B4-BE49-F238E27FC236}">
                <a16:creationId xmlns:a16="http://schemas.microsoft.com/office/drawing/2014/main" id="{E372FF3B-C150-44BD-2374-748C2B5E0AE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A9413AA-D97F-8FE6-53C4-D90DFE964059}"/>
              </a:ext>
            </a:extLst>
          </p:cNvPr>
          <p:cNvSpPr>
            <a:spLocks noGrp="1"/>
          </p:cNvSpPr>
          <p:nvPr>
            <p:ph type="sldNum" sz="quarter" idx="12"/>
          </p:nvPr>
        </p:nvSpPr>
        <p:spPr/>
        <p:txBody>
          <a:bodyPr/>
          <a:lstStyle/>
          <a:p>
            <a:fld id="{DC8165C7-3937-489E-B7B8-DCDE19F271CE}" type="slidenum">
              <a:rPr lang="en-IN" smtClean="0"/>
              <a:t>‹#›</a:t>
            </a:fld>
            <a:endParaRPr lang="en-IN"/>
          </a:p>
        </p:txBody>
      </p:sp>
    </p:spTree>
    <p:extLst>
      <p:ext uri="{BB962C8B-B14F-4D97-AF65-F5344CB8AC3E}">
        <p14:creationId xmlns:p14="http://schemas.microsoft.com/office/powerpoint/2010/main" val="11349538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C3307B9-58F6-B6B3-29B5-001DD23D351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B2D230E-175F-8390-7FE4-238FFE9BD61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0E9C5C1-0457-0E2C-2827-8625420BC6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EB49C5-FF9B-4CDC-A940-1C5A74DF0E15}" type="datetimeFigureOut">
              <a:rPr lang="en-IN" smtClean="0"/>
              <a:t>11-08-2023</a:t>
            </a:fld>
            <a:endParaRPr lang="en-IN"/>
          </a:p>
        </p:txBody>
      </p:sp>
      <p:sp>
        <p:nvSpPr>
          <p:cNvPr id="5" name="Footer Placeholder 4">
            <a:extLst>
              <a:ext uri="{FF2B5EF4-FFF2-40B4-BE49-F238E27FC236}">
                <a16:creationId xmlns:a16="http://schemas.microsoft.com/office/drawing/2014/main" id="{D1AD4410-6557-0DF7-D889-E5D38187BE3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B135CC7-B069-0A82-62E6-3DCD20DC38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8165C7-3937-489E-B7B8-DCDE19F271CE}" type="slidenum">
              <a:rPr lang="en-IN" smtClean="0"/>
              <a:t>‹#›</a:t>
            </a:fld>
            <a:endParaRPr lang="en-IN"/>
          </a:p>
        </p:txBody>
      </p:sp>
    </p:spTree>
    <p:extLst>
      <p:ext uri="{BB962C8B-B14F-4D97-AF65-F5344CB8AC3E}">
        <p14:creationId xmlns:p14="http://schemas.microsoft.com/office/powerpoint/2010/main" val="3583811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B9CCA-709B-9AD2-8DB5-02F33F3A97C7}"/>
              </a:ext>
            </a:extLst>
          </p:cNvPr>
          <p:cNvSpPr>
            <a:spLocks noGrp="1"/>
          </p:cNvSpPr>
          <p:nvPr>
            <p:ph type="ctrTitle"/>
          </p:nvPr>
        </p:nvSpPr>
        <p:spPr>
          <a:xfrm>
            <a:off x="1356049" y="655698"/>
            <a:ext cx="9144000" cy="1559355"/>
          </a:xfrm>
        </p:spPr>
        <p:txBody>
          <a:bodyPr/>
          <a:lstStyle/>
          <a:p>
            <a:r>
              <a:rPr lang="en-US" b="1" dirty="0"/>
              <a:t>M</a:t>
            </a:r>
            <a:r>
              <a:rPr lang="en-IN" b="1" dirty="0"/>
              <a:t>ail Assistant</a:t>
            </a:r>
          </a:p>
        </p:txBody>
      </p:sp>
      <p:sp>
        <p:nvSpPr>
          <p:cNvPr id="3" name="Subtitle 2">
            <a:extLst>
              <a:ext uri="{FF2B5EF4-FFF2-40B4-BE49-F238E27FC236}">
                <a16:creationId xmlns:a16="http://schemas.microsoft.com/office/drawing/2014/main" id="{F8CFEFF9-9CDD-B51D-DC58-3B582163BB88}"/>
              </a:ext>
            </a:extLst>
          </p:cNvPr>
          <p:cNvSpPr>
            <a:spLocks noGrp="1"/>
          </p:cNvSpPr>
          <p:nvPr>
            <p:ph type="subTitle" idx="1"/>
          </p:nvPr>
        </p:nvSpPr>
        <p:spPr>
          <a:xfrm>
            <a:off x="1524000" y="4329631"/>
            <a:ext cx="4572000" cy="1655762"/>
          </a:xfrm>
        </p:spPr>
        <p:txBody>
          <a:bodyPr>
            <a:normAutofit/>
          </a:bodyPr>
          <a:lstStyle/>
          <a:p>
            <a:pPr algn="l"/>
            <a:r>
              <a:rPr lang="en-IN" b="1" dirty="0"/>
              <a:t>Sharavana Kumar S</a:t>
            </a:r>
          </a:p>
          <a:p>
            <a:pPr algn="l"/>
            <a:r>
              <a:rPr lang="en-IN" b="1" dirty="0"/>
              <a:t>2</a:t>
            </a:r>
            <a:r>
              <a:rPr lang="en-IN" b="1" baseline="30000" dirty="0"/>
              <a:t>nd</a:t>
            </a:r>
            <a:r>
              <a:rPr lang="en-IN" dirty="0"/>
              <a:t> </a:t>
            </a:r>
            <a:r>
              <a:rPr lang="en-IN" b="1" dirty="0"/>
              <a:t>AIDS-C</a:t>
            </a:r>
          </a:p>
        </p:txBody>
      </p:sp>
      <p:sp>
        <p:nvSpPr>
          <p:cNvPr id="5" name="Subtitle 2">
            <a:extLst>
              <a:ext uri="{FF2B5EF4-FFF2-40B4-BE49-F238E27FC236}">
                <a16:creationId xmlns:a16="http://schemas.microsoft.com/office/drawing/2014/main" id="{72419E6D-19FA-20CC-1EBF-6A4FA44CDD15}"/>
              </a:ext>
            </a:extLst>
          </p:cNvPr>
          <p:cNvSpPr txBox="1">
            <a:spLocks/>
          </p:cNvSpPr>
          <p:nvPr/>
        </p:nvSpPr>
        <p:spPr>
          <a:xfrm>
            <a:off x="6721151" y="4348518"/>
            <a:ext cx="4572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IN" b="1" dirty="0"/>
              <a:t>Syed Faizanullah Bahmani</a:t>
            </a:r>
          </a:p>
          <a:p>
            <a:pPr algn="r"/>
            <a:r>
              <a:rPr lang="en-IN" b="1" dirty="0"/>
              <a:t>2</a:t>
            </a:r>
            <a:r>
              <a:rPr lang="en-IN" b="1" baseline="30000" dirty="0"/>
              <a:t>nd</a:t>
            </a:r>
            <a:r>
              <a:rPr lang="en-IN" dirty="0"/>
              <a:t> </a:t>
            </a:r>
            <a:r>
              <a:rPr lang="en-IN" b="1" dirty="0"/>
              <a:t>AIDS-C</a:t>
            </a:r>
          </a:p>
        </p:txBody>
      </p:sp>
      <p:sp>
        <p:nvSpPr>
          <p:cNvPr id="6" name="Subtitle 2">
            <a:extLst>
              <a:ext uri="{FF2B5EF4-FFF2-40B4-BE49-F238E27FC236}">
                <a16:creationId xmlns:a16="http://schemas.microsoft.com/office/drawing/2014/main" id="{1A1937D0-774E-1825-63E3-7FB7BE29E1AE}"/>
              </a:ext>
            </a:extLst>
          </p:cNvPr>
          <p:cNvSpPr txBox="1">
            <a:spLocks/>
          </p:cNvSpPr>
          <p:nvPr/>
        </p:nvSpPr>
        <p:spPr>
          <a:xfrm>
            <a:off x="2981960" y="5621020"/>
            <a:ext cx="6228080" cy="108204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b="1" dirty="0"/>
              <a:t>Dept of AIDS, </a:t>
            </a:r>
          </a:p>
          <a:p>
            <a:r>
              <a:rPr lang="en-IN" b="1" dirty="0"/>
              <a:t>Chennai Institute of Technology, Chennai</a:t>
            </a:r>
          </a:p>
        </p:txBody>
      </p:sp>
      <p:pic>
        <p:nvPicPr>
          <p:cNvPr id="1026" name="Picture 2" descr="CIT Chennai - Info, Ranking, Cutoff &amp; Placements 2023 ...">
            <a:extLst>
              <a:ext uri="{FF2B5EF4-FFF2-40B4-BE49-F238E27FC236}">
                <a16:creationId xmlns:a16="http://schemas.microsoft.com/office/drawing/2014/main" id="{2F1A76A2-9280-E985-53DE-F89A85FDB1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53836" y="2492664"/>
            <a:ext cx="2348426" cy="15593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29601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2F180-A851-E04E-371B-9FEA59D19286}"/>
              </a:ext>
            </a:extLst>
          </p:cNvPr>
          <p:cNvSpPr>
            <a:spLocks noGrp="1"/>
          </p:cNvSpPr>
          <p:nvPr>
            <p:ph type="title"/>
          </p:nvPr>
        </p:nvSpPr>
        <p:spPr>
          <a:xfrm>
            <a:off x="838200" y="365125"/>
            <a:ext cx="8950036" cy="1325563"/>
          </a:xfrm>
        </p:spPr>
        <p:txBody>
          <a:bodyPr/>
          <a:lstStyle/>
          <a:p>
            <a:r>
              <a:rPr lang="en-US" u="sng" dirty="0"/>
              <a:t>P</a:t>
            </a:r>
            <a:r>
              <a:rPr lang="en-IN" u="sng" dirty="0"/>
              <a:t>roblem  Statement</a:t>
            </a:r>
          </a:p>
        </p:txBody>
      </p:sp>
      <p:sp>
        <p:nvSpPr>
          <p:cNvPr id="3" name="Content Placeholder 2">
            <a:extLst>
              <a:ext uri="{FF2B5EF4-FFF2-40B4-BE49-F238E27FC236}">
                <a16:creationId xmlns:a16="http://schemas.microsoft.com/office/drawing/2014/main" id="{750D72AE-ACB0-498A-DFA4-54416F3C932B}"/>
              </a:ext>
            </a:extLst>
          </p:cNvPr>
          <p:cNvSpPr>
            <a:spLocks noGrp="1"/>
          </p:cNvSpPr>
          <p:nvPr>
            <p:ph idx="1"/>
          </p:nvPr>
        </p:nvSpPr>
        <p:spPr/>
        <p:txBody>
          <a:bodyPr/>
          <a:lstStyle/>
          <a:p>
            <a:pPr>
              <a:buSzPct val="122000"/>
              <a:buFont typeface="Wingdings" panose="05000000000000000000" pitchFamily="2" charset="2"/>
              <a:buChar char="Ø"/>
            </a:pPr>
            <a:r>
              <a:rPr lang="en-US" dirty="0"/>
              <a:t>In this fast moving world everyone had their own schedules and targets for which they run for. There is no enough time for us to create a content for the mail. Here Our Mail Assistant helps you to write the mails and send on the behalf of you. On the whole our project provides the way for the users to send mails to your respective receivers.</a:t>
            </a:r>
          </a:p>
          <a:p>
            <a:pPr>
              <a:buSzPct val="122000"/>
              <a:buFont typeface="Wingdings" panose="05000000000000000000" pitchFamily="2" charset="2"/>
              <a:buChar char="Ø"/>
            </a:pPr>
            <a:r>
              <a:rPr lang="en-US" dirty="0"/>
              <a:t>This site also enables the host to create feedback generator for which every feedback comments will be sent to the host in the form of mail. Our project is the combination of a Mail Assistant and a Feedback Assistant. </a:t>
            </a:r>
            <a:endParaRPr lang="en-IN" dirty="0"/>
          </a:p>
        </p:txBody>
      </p:sp>
      <p:pic>
        <p:nvPicPr>
          <p:cNvPr id="7" name="Picture 6">
            <a:extLst>
              <a:ext uri="{FF2B5EF4-FFF2-40B4-BE49-F238E27FC236}">
                <a16:creationId xmlns:a16="http://schemas.microsoft.com/office/drawing/2014/main" id="{04F4144A-14B5-D370-9BAB-18AFA34DE6F9}"/>
              </a:ext>
            </a:extLst>
          </p:cNvPr>
          <p:cNvPicPr>
            <a:picLocks noChangeAspect="1"/>
          </p:cNvPicPr>
          <p:nvPr/>
        </p:nvPicPr>
        <p:blipFill rotWithShape="1">
          <a:blip r:embed="rId2"/>
          <a:srcRect r="5721" b="8394"/>
          <a:stretch/>
        </p:blipFill>
        <p:spPr>
          <a:xfrm>
            <a:off x="9920795" y="365125"/>
            <a:ext cx="1433006" cy="1325563"/>
          </a:xfrm>
          <a:prstGeom prst="rect">
            <a:avLst/>
          </a:prstGeom>
        </p:spPr>
      </p:pic>
    </p:spTree>
    <p:extLst>
      <p:ext uri="{BB962C8B-B14F-4D97-AF65-F5344CB8AC3E}">
        <p14:creationId xmlns:p14="http://schemas.microsoft.com/office/powerpoint/2010/main" val="20935692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2F180-A851-E04E-371B-9FEA59D19286}"/>
              </a:ext>
            </a:extLst>
          </p:cNvPr>
          <p:cNvSpPr>
            <a:spLocks noGrp="1"/>
          </p:cNvSpPr>
          <p:nvPr>
            <p:ph type="title"/>
          </p:nvPr>
        </p:nvSpPr>
        <p:spPr>
          <a:xfrm>
            <a:off x="838200" y="365125"/>
            <a:ext cx="8950036" cy="1325563"/>
          </a:xfrm>
        </p:spPr>
        <p:txBody>
          <a:bodyPr/>
          <a:lstStyle/>
          <a:p>
            <a:r>
              <a:rPr lang="en-US" u="sng" dirty="0"/>
              <a:t>K</a:t>
            </a:r>
            <a:r>
              <a:rPr lang="en-IN" u="sng" dirty="0" err="1"/>
              <a:t>ey</a:t>
            </a:r>
            <a:r>
              <a:rPr lang="en-IN" u="sng" dirty="0"/>
              <a:t> Features</a:t>
            </a:r>
          </a:p>
        </p:txBody>
      </p:sp>
      <p:sp>
        <p:nvSpPr>
          <p:cNvPr id="3" name="Content Placeholder 2">
            <a:extLst>
              <a:ext uri="{FF2B5EF4-FFF2-40B4-BE49-F238E27FC236}">
                <a16:creationId xmlns:a16="http://schemas.microsoft.com/office/drawing/2014/main" id="{750D72AE-ACB0-498A-DFA4-54416F3C932B}"/>
              </a:ext>
            </a:extLst>
          </p:cNvPr>
          <p:cNvSpPr>
            <a:spLocks noGrp="1"/>
          </p:cNvSpPr>
          <p:nvPr>
            <p:ph idx="1"/>
          </p:nvPr>
        </p:nvSpPr>
        <p:spPr/>
        <p:txBody>
          <a:bodyPr>
            <a:normAutofit lnSpcReduction="10000"/>
          </a:bodyPr>
          <a:lstStyle/>
          <a:p>
            <a:pPr>
              <a:buFont typeface="Wingdings" panose="05000000000000000000" pitchFamily="2" charset="2"/>
              <a:buChar char="Ø"/>
            </a:pPr>
            <a:r>
              <a:rPr lang="en-US" dirty="0"/>
              <a:t>Generate the content for your mail on different genre such as birthday, permission, leave etc.</a:t>
            </a:r>
          </a:p>
          <a:p>
            <a:pPr>
              <a:buFont typeface="Wingdings" panose="05000000000000000000" pitchFamily="2" charset="2"/>
              <a:buChar char="Ø"/>
            </a:pPr>
            <a:r>
              <a:rPr lang="en-US" dirty="0"/>
              <a:t>After generating the content the content will be sent to the recipient in the form of mail.</a:t>
            </a:r>
          </a:p>
          <a:p>
            <a:pPr>
              <a:buFont typeface="Wingdings" panose="05000000000000000000" pitchFamily="2" charset="2"/>
              <a:buChar char="Ø"/>
            </a:pPr>
            <a:r>
              <a:rPr lang="en-US" dirty="0"/>
              <a:t>Get feedback from others and send the feedback comments to the host in the form of mail.</a:t>
            </a:r>
          </a:p>
          <a:p>
            <a:pPr>
              <a:buFont typeface="Wingdings" panose="05000000000000000000" pitchFamily="2" charset="2"/>
              <a:buChar char="Ø"/>
            </a:pPr>
            <a:r>
              <a:rPr lang="en-US" dirty="0"/>
              <a:t>You can also receive anonymous feedbacks, if you wish that the sender name should be hidden.</a:t>
            </a:r>
          </a:p>
          <a:p>
            <a:pPr marL="0" indent="0">
              <a:buNone/>
            </a:pPr>
            <a:endParaRPr lang="en-US" dirty="0"/>
          </a:p>
          <a:p>
            <a:pPr marL="0" indent="0">
              <a:buNone/>
            </a:pPr>
            <a:r>
              <a:rPr lang="en-US" dirty="0"/>
              <a:t> </a:t>
            </a:r>
            <a:endParaRPr lang="en-IN" dirty="0"/>
          </a:p>
        </p:txBody>
      </p:sp>
      <p:pic>
        <p:nvPicPr>
          <p:cNvPr id="7" name="Picture 6">
            <a:extLst>
              <a:ext uri="{FF2B5EF4-FFF2-40B4-BE49-F238E27FC236}">
                <a16:creationId xmlns:a16="http://schemas.microsoft.com/office/drawing/2014/main" id="{04F4144A-14B5-D370-9BAB-18AFA34DE6F9}"/>
              </a:ext>
            </a:extLst>
          </p:cNvPr>
          <p:cNvPicPr>
            <a:picLocks noChangeAspect="1"/>
          </p:cNvPicPr>
          <p:nvPr/>
        </p:nvPicPr>
        <p:blipFill rotWithShape="1">
          <a:blip r:embed="rId2"/>
          <a:srcRect r="5721" b="8394"/>
          <a:stretch/>
        </p:blipFill>
        <p:spPr>
          <a:xfrm>
            <a:off x="9920795" y="365125"/>
            <a:ext cx="1433006" cy="1325563"/>
          </a:xfrm>
          <a:prstGeom prst="rect">
            <a:avLst/>
          </a:prstGeom>
        </p:spPr>
      </p:pic>
    </p:spTree>
    <p:extLst>
      <p:ext uri="{BB962C8B-B14F-4D97-AF65-F5344CB8AC3E}">
        <p14:creationId xmlns:p14="http://schemas.microsoft.com/office/powerpoint/2010/main" val="40198844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2F180-A851-E04E-371B-9FEA59D19286}"/>
              </a:ext>
            </a:extLst>
          </p:cNvPr>
          <p:cNvSpPr>
            <a:spLocks noGrp="1"/>
          </p:cNvSpPr>
          <p:nvPr>
            <p:ph type="title"/>
          </p:nvPr>
        </p:nvSpPr>
        <p:spPr>
          <a:xfrm>
            <a:off x="548951" y="236650"/>
            <a:ext cx="8950036" cy="1325563"/>
          </a:xfrm>
        </p:spPr>
        <p:txBody>
          <a:bodyPr/>
          <a:lstStyle/>
          <a:p>
            <a:r>
              <a:rPr lang="en-US" u="sng" dirty="0"/>
              <a:t>Implementation techniques</a:t>
            </a:r>
            <a:endParaRPr lang="en-IN" u="sng" dirty="0"/>
          </a:p>
        </p:txBody>
      </p:sp>
      <p:sp>
        <p:nvSpPr>
          <p:cNvPr id="3" name="Content Placeholder 2">
            <a:extLst>
              <a:ext uri="{FF2B5EF4-FFF2-40B4-BE49-F238E27FC236}">
                <a16:creationId xmlns:a16="http://schemas.microsoft.com/office/drawing/2014/main" id="{750D72AE-ACB0-498A-DFA4-54416F3C932B}"/>
              </a:ext>
            </a:extLst>
          </p:cNvPr>
          <p:cNvSpPr>
            <a:spLocks noGrp="1"/>
          </p:cNvSpPr>
          <p:nvPr>
            <p:ph idx="1"/>
          </p:nvPr>
        </p:nvSpPr>
        <p:spPr/>
        <p:txBody>
          <a:bodyPr>
            <a:normAutofit lnSpcReduction="10000"/>
          </a:bodyPr>
          <a:lstStyle/>
          <a:p>
            <a:pPr>
              <a:buFont typeface="Wingdings" panose="05000000000000000000" pitchFamily="2" charset="2"/>
              <a:buChar char="Ø"/>
            </a:pPr>
            <a:r>
              <a:rPr lang="en-US" dirty="0"/>
              <a:t>Mail Assistant works on </a:t>
            </a:r>
            <a:r>
              <a:rPr lang="en-US" dirty="0" err="1"/>
              <a:t>EmailJs</a:t>
            </a:r>
            <a:r>
              <a:rPr lang="en-US" dirty="0"/>
              <a:t> API(Application Programming Interface.</a:t>
            </a:r>
          </a:p>
          <a:p>
            <a:pPr>
              <a:buFont typeface="Wingdings" panose="05000000000000000000" pitchFamily="2" charset="2"/>
              <a:buChar char="Ø"/>
            </a:pPr>
            <a:r>
              <a:rPr lang="en-US" dirty="0"/>
              <a:t>This API provides server engine and incorporated mail engine.</a:t>
            </a:r>
          </a:p>
          <a:p>
            <a:pPr>
              <a:buFont typeface="Wingdings" panose="05000000000000000000" pitchFamily="2" charset="2"/>
              <a:buChar char="Ø"/>
            </a:pPr>
            <a:r>
              <a:rPr lang="en-US" dirty="0"/>
              <a:t>Backend</a:t>
            </a:r>
          </a:p>
          <a:p>
            <a:pPr lvl="2"/>
            <a:r>
              <a:rPr lang="en-US" sz="2400" dirty="0" err="1"/>
              <a:t>Javascript</a:t>
            </a:r>
            <a:endParaRPr lang="en-US" sz="2400" dirty="0"/>
          </a:p>
          <a:p>
            <a:pPr lvl="2"/>
            <a:r>
              <a:rPr lang="en-US" sz="2400" dirty="0"/>
              <a:t>Nodejs</a:t>
            </a:r>
          </a:p>
          <a:p>
            <a:pPr lvl="2"/>
            <a:r>
              <a:rPr lang="en-US" sz="2400" dirty="0" err="1"/>
              <a:t>EmailJS</a:t>
            </a:r>
            <a:r>
              <a:rPr lang="en-US" sz="2400" dirty="0"/>
              <a:t> Mail Engine.</a:t>
            </a:r>
          </a:p>
          <a:p>
            <a:pPr>
              <a:buFont typeface="Wingdings" panose="05000000000000000000" pitchFamily="2" charset="2"/>
              <a:buChar char="Ø"/>
            </a:pPr>
            <a:r>
              <a:rPr lang="en-US" dirty="0"/>
              <a:t>Frontend</a:t>
            </a:r>
          </a:p>
          <a:p>
            <a:pPr lvl="2"/>
            <a:r>
              <a:rPr lang="en-US" sz="2400" dirty="0"/>
              <a:t>Html</a:t>
            </a:r>
          </a:p>
          <a:p>
            <a:pPr lvl="2"/>
            <a:r>
              <a:rPr lang="en-US" sz="2600" dirty="0"/>
              <a:t>CSS</a:t>
            </a:r>
          </a:p>
          <a:p>
            <a:pPr marL="0" indent="0">
              <a:buNone/>
            </a:pPr>
            <a:endParaRPr lang="en-US" dirty="0"/>
          </a:p>
          <a:p>
            <a:pPr marL="0" indent="0">
              <a:buNone/>
            </a:pPr>
            <a:endParaRPr lang="en-US" dirty="0"/>
          </a:p>
          <a:p>
            <a:pPr marL="0" indent="0">
              <a:buNone/>
            </a:pPr>
            <a:endParaRPr lang="en-US" dirty="0"/>
          </a:p>
          <a:p>
            <a:endParaRPr lang="en-US" dirty="0"/>
          </a:p>
        </p:txBody>
      </p:sp>
      <p:pic>
        <p:nvPicPr>
          <p:cNvPr id="7" name="Picture 6">
            <a:extLst>
              <a:ext uri="{FF2B5EF4-FFF2-40B4-BE49-F238E27FC236}">
                <a16:creationId xmlns:a16="http://schemas.microsoft.com/office/drawing/2014/main" id="{04F4144A-14B5-D370-9BAB-18AFA34DE6F9}"/>
              </a:ext>
            </a:extLst>
          </p:cNvPr>
          <p:cNvPicPr>
            <a:picLocks noChangeAspect="1"/>
          </p:cNvPicPr>
          <p:nvPr/>
        </p:nvPicPr>
        <p:blipFill rotWithShape="1">
          <a:blip r:embed="rId2"/>
          <a:srcRect r="5721" b="8394"/>
          <a:stretch/>
        </p:blipFill>
        <p:spPr>
          <a:xfrm>
            <a:off x="9920795" y="365125"/>
            <a:ext cx="1433006" cy="1325563"/>
          </a:xfrm>
          <a:prstGeom prst="rect">
            <a:avLst/>
          </a:prstGeom>
        </p:spPr>
      </p:pic>
    </p:spTree>
    <p:extLst>
      <p:ext uri="{BB962C8B-B14F-4D97-AF65-F5344CB8AC3E}">
        <p14:creationId xmlns:p14="http://schemas.microsoft.com/office/powerpoint/2010/main" val="18319586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2F180-A851-E04E-371B-9FEA59D19286}"/>
              </a:ext>
            </a:extLst>
          </p:cNvPr>
          <p:cNvSpPr>
            <a:spLocks noGrp="1"/>
          </p:cNvSpPr>
          <p:nvPr>
            <p:ph type="title"/>
          </p:nvPr>
        </p:nvSpPr>
        <p:spPr>
          <a:xfrm>
            <a:off x="838200" y="318472"/>
            <a:ext cx="8950036" cy="1325563"/>
          </a:xfrm>
        </p:spPr>
        <p:txBody>
          <a:bodyPr/>
          <a:lstStyle/>
          <a:p>
            <a:r>
              <a:rPr lang="en-US" u="sng" dirty="0"/>
              <a:t>P</a:t>
            </a:r>
            <a:r>
              <a:rPr lang="en-IN" u="sng" dirty="0"/>
              <a:t>REVEIW</a:t>
            </a:r>
          </a:p>
        </p:txBody>
      </p:sp>
      <p:pic>
        <p:nvPicPr>
          <p:cNvPr id="7" name="Picture 6">
            <a:extLst>
              <a:ext uri="{FF2B5EF4-FFF2-40B4-BE49-F238E27FC236}">
                <a16:creationId xmlns:a16="http://schemas.microsoft.com/office/drawing/2014/main" id="{04F4144A-14B5-D370-9BAB-18AFA34DE6F9}"/>
              </a:ext>
            </a:extLst>
          </p:cNvPr>
          <p:cNvPicPr>
            <a:picLocks noChangeAspect="1"/>
          </p:cNvPicPr>
          <p:nvPr/>
        </p:nvPicPr>
        <p:blipFill rotWithShape="1">
          <a:blip r:embed="rId2"/>
          <a:srcRect r="5721" b="8394"/>
          <a:stretch/>
        </p:blipFill>
        <p:spPr>
          <a:xfrm>
            <a:off x="9920795" y="365125"/>
            <a:ext cx="1433006" cy="1325563"/>
          </a:xfrm>
          <a:prstGeom prst="rect">
            <a:avLst/>
          </a:prstGeom>
        </p:spPr>
      </p:pic>
      <p:sp>
        <p:nvSpPr>
          <p:cNvPr id="11" name="Content Placeholder 10">
            <a:extLst>
              <a:ext uri="{FF2B5EF4-FFF2-40B4-BE49-F238E27FC236}">
                <a16:creationId xmlns:a16="http://schemas.microsoft.com/office/drawing/2014/main" id="{7246489B-1851-1287-9E82-206502C26740}"/>
              </a:ext>
            </a:extLst>
          </p:cNvPr>
          <p:cNvSpPr>
            <a:spLocks noGrp="1"/>
          </p:cNvSpPr>
          <p:nvPr>
            <p:ph idx="1"/>
          </p:nvPr>
        </p:nvSpPr>
        <p:spPr/>
        <p:txBody>
          <a:bodyPr/>
          <a:lstStyle/>
          <a:p>
            <a:r>
              <a:rPr lang="en-US" dirty="0"/>
              <a:t>Sample Input</a:t>
            </a:r>
          </a:p>
          <a:p>
            <a:endParaRPr lang="en-IN" dirty="0"/>
          </a:p>
        </p:txBody>
      </p:sp>
      <p:pic>
        <p:nvPicPr>
          <p:cNvPr id="12" name="Content Placeholder 4">
            <a:extLst>
              <a:ext uri="{FF2B5EF4-FFF2-40B4-BE49-F238E27FC236}">
                <a16:creationId xmlns:a16="http://schemas.microsoft.com/office/drawing/2014/main" id="{7549694C-90AF-7CC1-466B-9649DEA09DA2}"/>
              </a:ext>
            </a:extLst>
          </p:cNvPr>
          <p:cNvPicPr>
            <a:picLocks noChangeAspect="1"/>
          </p:cNvPicPr>
          <p:nvPr/>
        </p:nvPicPr>
        <p:blipFill rotWithShape="1">
          <a:blip r:embed="rId3">
            <a:extLst>
              <a:ext uri="{28A0092B-C50C-407E-A947-70E740481C1C}">
                <a14:useLocalDpi xmlns:a14="http://schemas.microsoft.com/office/drawing/2010/main" val="0"/>
              </a:ext>
            </a:extLst>
          </a:blip>
          <a:srcRect l="-256" t="4665" r="3919" b="9206"/>
          <a:stretch/>
        </p:blipFill>
        <p:spPr>
          <a:xfrm>
            <a:off x="2369977" y="2220173"/>
            <a:ext cx="7315200" cy="4319355"/>
          </a:xfrm>
          <a:prstGeom prst="rect">
            <a:avLst/>
          </a:prstGeom>
        </p:spPr>
      </p:pic>
    </p:spTree>
    <p:extLst>
      <p:ext uri="{BB962C8B-B14F-4D97-AF65-F5344CB8AC3E}">
        <p14:creationId xmlns:p14="http://schemas.microsoft.com/office/powerpoint/2010/main" val="10775006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2F180-A851-E04E-371B-9FEA59D19286}"/>
              </a:ext>
            </a:extLst>
          </p:cNvPr>
          <p:cNvSpPr>
            <a:spLocks noGrp="1"/>
          </p:cNvSpPr>
          <p:nvPr>
            <p:ph type="title"/>
          </p:nvPr>
        </p:nvSpPr>
        <p:spPr>
          <a:xfrm>
            <a:off x="838200" y="365125"/>
            <a:ext cx="8950036" cy="1325563"/>
          </a:xfrm>
        </p:spPr>
        <p:txBody>
          <a:bodyPr/>
          <a:lstStyle/>
          <a:p>
            <a:r>
              <a:rPr lang="en-US" u="sng" dirty="0"/>
              <a:t>PREVIEW</a:t>
            </a:r>
            <a:endParaRPr lang="en-IN" u="sng" dirty="0"/>
          </a:p>
        </p:txBody>
      </p:sp>
      <p:sp>
        <p:nvSpPr>
          <p:cNvPr id="3" name="Content Placeholder 2">
            <a:extLst>
              <a:ext uri="{FF2B5EF4-FFF2-40B4-BE49-F238E27FC236}">
                <a16:creationId xmlns:a16="http://schemas.microsoft.com/office/drawing/2014/main" id="{750D72AE-ACB0-498A-DFA4-54416F3C932B}"/>
              </a:ext>
            </a:extLst>
          </p:cNvPr>
          <p:cNvSpPr>
            <a:spLocks noGrp="1"/>
          </p:cNvSpPr>
          <p:nvPr>
            <p:ph idx="1"/>
          </p:nvPr>
        </p:nvSpPr>
        <p:spPr>
          <a:xfrm>
            <a:off x="838200" y="1872278"/>
            <a:ext cx="10515600" cy="4351338"/>
          </a:xfrm>
        </p:spPr>
        <p:txBody>
          <a:bodyPr/>
          <a:lstStyle/>
          <a:p>
            <a:r>
              <a:rPr lang="en-US" dirty="0"/>
              <a:t>S</a:t>
            </a:r>
            <a:r>
              <a:rPr lang="en-IN" dirty="0"/>
              <a:t>ample Mail</a:t>
            </a:r>
          </a:p>
          <a:p>
            <a:endParaRPr lang="en-IN" dirty="0"/>
          </a:p>
        </p:txBody>
      </p:sp>
      <p:pic>
        <p:nvPicPr>
          <p:cNvPr id="7" name="Picture 6">
            <a:extLst>
              <a:ext uri="{FF2B5EF4-FFF2-40B4-BE49-F238E27FC236}">
                <a16:creationId xmlns:a16="http://schemas.microsoft.com/office/drawing/2014/main" id="{04F4144A-14B5-D370-9BAB-18AFA34DE6F9}"/>
              </a:ext>
            </a:extLst>
          </p:cNvPr>
          <p:cNvPicPr>
            <a:picLocks noChangeAspect="1"/>
          </p:cNvPicPr>
          <p:nvPr/>
        </p:nvPicPr>
        <p:blipFill rotWithShape="1">
          <a:blip r:embed="rId2"/>
          <a:srcRect r="5721" b="8394"/>
          <a:stretch/>
        </p:blipFill>
        <p:spPr>
          <a:xfrm>
            <a:off x="9920795" y="365125"/>
            <a:ext cx="1433006" cy="1325563"/>
          </a:xfrm>
          <a:prstGeom prst="rect">
            <a:avLst/>
          </a:prstGeom>
        </p:spPr>
      </p:pic>
      <p:pic>
        <p:nvPicPr>
          <p:cNvPr id="4" name="Picture 3">
            <a:extLst>
              <a:ext uri="{FF2B5EF4-FFF2-40B4-BE49-F238E27FC236}">
                <a16:creationId xmlns:a16="http://schemas.microsoft.com/office/drawing/2014/main" id="{6D4D95A9-AE60-0E2D-07AA-3E584E706A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6677" y="2644036"/>
            <a:ext cx="11598645" cy="3139712"/>
          </a:xfrm>
          <a:prstGeom prst="rect">
            <a:avLst/>
          </a:prstGeom>
        </p:spPr>
      </p:pic>
    </p:spTree>
    <p:extLst>
      <p:ext uri="{BB962C8B-B14F-4D97-AF65-F5344CB8AC3E}">
        <p14:creationId xmlns:p14="http://schemas.microsoft.com/office/powerpoint/2010/main" val="38903407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D3C1A743-A655-6D30-CBB8-8A794A8D9E91}"/>
              </a:ext>
            </a:extLst>
          </p:cNvPr>
          <p:cNvSpPr txBox="1">
            <a:spLocks/>
          </p:cNvSpPr>
          <p:nvPr/>
        </p:nvSpPr>
        <p:spPr>
          <a:xfrm>
            <a:off x="699797" y="4533047"/>
            <a:ext cx="4285861" cy="16557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N" b="1" dirty="0"/>
              <a:t>Sharavana kumar S</a:t>
            </a:r>
          </a:p>
          <a:p>
            <a:pPr marL="0" indent="0" algn="ctr">
              <a:buNone/>
            </a:pPr>
            <a:r>
              <a:rPr lang="en-IN" b="1" dirty="0"/>
              <a:t>Sharavanakumars.aids2022@citchennai.net</a:t>
            </a:r>
          </a:p>
        </p:txBody>
      </p:sp>
      <p:sp>
        <p:nvSpPr>
          <p:cNvPr id="6" name="Subtitle 2">
            <a:extLst>
              <a:ext uri="{FF2B5EF4-FFF2-40B4-BE49-F238E27FC236}">
                <a16:creationId xmlns:a16="http://schemas.microsoft.com/office/drawing/2014/main" id="{544D79FF-31E6-E641-F0DA-51FF5AA41A6A}"/>
              </a:ext>
            </a:extLst>
          </p:cNvPr>
          <p:cNvSpPr txBox="1">
            <a:spLocks/>
          </p:cNvSpPr>
          <p:nvPr/>
        </p:nvSpPr>
        <p:spPr>
          <a:xfrm>
            <a:off x="6008915" y="4543193"/>
            <a:ext cx="5299788" cy="16557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N" b="1" dirty="0"/>
              <a:t>Syed Faizanullah Bahmani</a:t>
            </a:r>
          </a:p>
          <a:p>
            <a:pPr marL="0" indent="0" algn="ctr">
              <a:buNone/>
            </a:pPr>
            <a:r>
              <a:rPr lang="en-IN" b="1" dirty="0"/>
              <a:t>Syedfaizanullahbahmani.aids2022@citchennai.net</a:t>
            </a:r>
          </a:p>
        </p:txBody>
      </p:sp>
      <p:pic>
        <p:nvPicPr>
          <p:cNvPr id="3074" name="Picture 2" descr="Thank you text Vectors &amp; Illustrations for Free Download | Freepik">
            <a:extLst>
              <a:ext uri="{FF2B5EF4-FFF2-40B4-BE49-F238E27FC236}">
                <a16:creationId xmlns:a16="http://schemas.microsoft.com/office/drawing/2014/main" id="{B2547C8E-95F9-8E00-797B-429EACC79F6C}"/>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548139" y="548683"/>
            <a:ext cx="5095722" cy="360607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CIT Chennai - Info, Ranking, Cutoff &amp; Placements 2023 ...">
            <a:extLst>
              <a:ext uri="{FF2B5EF4-FFF2-40B4-BE49-F238E27FC236}">
                <a16:creationId xmlns:a16="http://schemas.microsoft.com/office/drawing/2014/main" id="{B571FF5F-701E-E263-BC3B-63F227979B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93787" y="258771"/>
            <a:ext cx="2348426" cy="15593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83915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TotalTime>
  <Words>274</Words>
  <Application>Microsoft Office PowerPoint</Application>
  <PresentationFormat>Widescreen</PresentationFormat>
  <Paragraphs>37</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Wingdings</vt:lpstr>
      <vt:lpstr>Office Theme</vt:lpstr>
      <vt:lpstr>Mail Assistant</vt:lpstr>
      <vt:lpstr>Problem  Statement</vt:lpstr>
      <vt:lpstr>Key Features</vt:lpstr>
      <vt:lpstr>Implementation techniques</vt:lpstr>
      <vt:lpstr>PREVEIW</vt:lpstr>
      <vt:lpstr>PREVIEW</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Pratham Verma</dc:creator>
  <cp:lastModifiedBy>sharavana kumar</cp:lastModifiedBy>
  <cp:revision>7</cp:revision>
  <dcterms:created xsi:type="dcterms:W3CDTF">2023-08-07T09:01:44Z</dcterms:created>
  <dcterms:modified xsi:type="dcterms:W3CDTF">2023-08-11T07:37:44Z</dcterms:modified>
</cp:coreProperties>
</file>