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Loan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Sharavathi Teja Shetty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Spending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R&amp;D</a:t>
            </a:r>
          </a:p>
          <a:p>
            <a:r>
              <a:rPr lang="en-US"/>
              <a:t>Sales and marketing.</a:t>
            </a:r>
          </a:p>
          <a:p>
            <a:r>
              <a:rPr lang="en-US"/>
              <a:t>General and administration.</a:t>
            </a:r>
          </a:p>
          <a:p>
            <a:r>
              <a:rPr lang="en-US"/>
              <a:t>Areas of improvement.</a:t>
            </a:r>
          </a:p>
          <a:p>
            <a:r>
              <a:rPr lang="en-US"/>
              <a:t>Areas needing attention/caution.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Goals</a:t>
            </a:r>
          </a:p>
          <a:p>
            <a:r>
              <a:rPr lang="en-US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Next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Strategic undertakings</a:t>
            </a:r>
          </a:p>
          <a:p>
            <a:r>
              <a:rPr lang="en-US"/>
              <a:t>Financial goals</a:t>
            </a:r>
          </a:p>
          <a:p>
            <a:r>
              <a:rPr lang="en-US"/>
              <a:t>Other key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key successes/challenges.</a:t>
            </a:r>
          </a:p>
          <a:p>
            <a:r>
              <a:rPr lang="en-US" dirty="0"/>
              <a:t>Reiterate key goals.</a:t>
            </a:r>
          </a:p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SUMMARY(KPI’S 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1" y="1600200"/>
            <a:ext cx="109728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1) Total number of Applications :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total_Applications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Bank_Loan_Data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2)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to date ( MTD ) Loan Applications 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MTD_total_Applications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Bank_Loan_Data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2021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2)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to date (P MTD ) Loan Applications 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PMTD_total_Applications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Bank_Loan_Data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11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2021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/>
              <a:t>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23E9A-86C2-D56D-A5E3-7050EB2B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52" y="2444805"/>
            <a:ext cx="2256169" cy="681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639AEC-C1F7-D926-5D5C-C742692F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52" y="4227557"/>
            <a:ext cx="2004219" cy="574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8DAC8-CA0B-6DA8-63FA-3749A6BBC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2" y="5996401"/>
            <a:ext cx="192431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691716" cy="731836"/>
          </a:xfrm>
        </p:spPr>
        <p:txBody>
          <a:bodyPr/>
          <a:lstStyle/>
          <a:p>
            <a:r>
              <a:rPr lang="en-US" dirty="0"/>
              <a:t>SUMMARY(KPI’S)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31837"/>
            <a:ext cx="10972800" cy="5394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4) Total Funded Amount 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loan_amount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Total_Funded_Amount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Bank_Loan_Data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5) MTD Total Funded Amount 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loan_amount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MTD_Total_Funded_Amount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Bank_Loan_Data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2021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6) PMTD Total Funded Amount 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loan_amount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PMTD_Total_Funded_Amount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Bank_Loan_Data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11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2021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92C21-E676-0615-3E8F-0843BCD5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00" y="1652553"/>
            <a:ext cx="1686160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3D1027-6417-5614-2E55-545886A3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00" y="3593562"/>
            <a:ext cx="1838582" cy="457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95607B-9A34-2A7D-4A3E-B40BC337F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00" y="5445152"/>
            <a:ext cx="193384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34065"/>
          </a:xfrm>
        </p:spPr>
        <p:txBody>
          <a:bodyPr/>
          <a:lstStyle/>
          <a:p>
            <a:r>
              <a:rPr lang="en-US" dirty="0"/>
              <a:t>SUMMARY(KPI’S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4065"/>
            <a:ext cx="10972800" cy="585019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Total Amount Received 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total_payment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TotalAmountRecieved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Bank_Loan_Data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MTD Total Amount Received :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total_payment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MTD_TotalAmountRecieved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Bank_Loan_Data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12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2021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2) 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MTD Total Amount Received :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total_payment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PMTD_TotalAmountRecieved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Bank_Loan_Data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11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issue_date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2021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7E8A8-1194-B50E-A6A3-B886E189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27" y="1868130"/>
            <a:ext cx="2632989" cy="550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04D66-C925-3C83-57D6-36CCBB73A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27" y="3720713"/>
            <a:ext cx="2303018" cy="71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1E58CF-5EF8-A6C6-B7C3-A31D8E5D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017" y="5556734"/>
            <a:ext cx="2760808" cy="71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 and broad goals of each organization.</a:t>
            </a:r>
          </a:p>
          <a:p>
            <a:r>
              <a:rPr lang="en-US"/>
              <a:t>Any changes.</a:t>
            </a:r>
          </a:p>
          <a:p>
            <a:r>
              <a:rPr lang="en-US"/>
              <a:t>Organization chart might be effective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Issues Facing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Address any high profile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Prior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Financial</a:t>
            </a:r>
          </a:p>
          <a:p>
            <a:r>
              <a:rPr lang="en-US"/>
              <a:t>Competitive</a:t>
            </a:r>
          </a:p>
          <a:p>
            <a:r>
              <a:rPr lang="en-US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Against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Summary of key financial results.</a:t>
            </a:r>
          </a:p>
          <a:p>
            <a:pPr lvl="1"/>
            <a:r>
              <a:rPr lang="en-US"/>
              <a:t>Revenue</a:t>
            </a:r>
          </a:p>
          <a:p>
            <a:pPr lvl="1"/>
            <a:r>
              <a:rPr lang="en-US"/>
              <a:t>Profit</a:t>
            </a:r>
          </a:p>
          <a:p>
            <a:pPr lvl="1"/>
            <a:r>
              <a:rPr lang="en-US"/>
              <a:t>Key spending areas</a:t>
            </a:r>
          </a:p>
          <a:p>
            <a:pPr lvl="1"/>
            <a:r>
              <a:rPr lang="en-US"/>
              <a:t>Headcount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Revenue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Forecast vs. actual</a:t>
            </a:r>
          </a:p>
          <a:p>
            <a:r>
              <a:rPr lang="en-US"/>
              <a:t>Gross margin</a:t>
            </a:r>
          </a:p>
          <a:p>
            <a:r>
              <a:rPr lang="en-US"/>
              <a:t>Important trends</a:t>
            </a:r>
          </a:p>
          <a:p>
            <a:r>
              <a:rPr lang="en-US"/>
              <a:t>Compare company to rest of market.</a:t>
            </a:r>
          </a:p>
          <a:p>
            <a:r>
              <a:rPr lang="en-US"/>
              <a:t>Use multiple slides to break out meaningful detail.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1282</TotalTime>
  <Words>502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Courier New</vt:lpstr>
      <vt:lpstr>Palatino Linotype</vt:lpstr>
      <vt:lpstr>Company background presentation</vt:lpstr>
      <vt:lpstr>Bank Loan Analysis </vt:lpstr>
      <vt:lpstr>SUMMARY(KPI’S ) </vt:lpstr>
      <vt:lpstr>SUMMARY(KPI’S)</vt:lpstr>
      <vt:lpstr>SUMMARY(KPI’S )</vt:lpstr>
      <vt:lpstr>Organizational Overview</vt:lpstr>
      <vt:lpstr>Top Issues Facing Company</vt:lpstr>
      <vt:lpstr>Review of Prior Goals</vt:lpstr>
      <vt:lpstr>Progress Against Goals</vt:lpstr>
      <vt:lpstr>Revenue and Profit</vt:lpstr>
      <vt:lpstr>Key Spending Areas</vt:lpstr>
      <vt:lpstr>Headcount</vt:lpstr>
      <vt:lpstr>Goals for Next Period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Analysis </dc:title>
  <dc:creator>sharavathi shetty</dc:creator>
  <cp:lastModifiedBy>sharavathi shetty</cp:lastModifiedBy>
  <cp:revision>2</cp:revision>
  <dcterms:created xsi:type="dcterms:W3CDTF">2024-04-11T05:05:11Z</dcterms:created>
  <dcterms:modified xsi:type="dcterms:W3CDTF">2024-04-12T02:27:30Z</dcterms:modified>
</cp:coreProperties>
</file>