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70" r:id="rId12"/>
    <p:sldId id="263" r:id="rId13"/>
    <p:sldId id="268" r:id="rId14"/>
    <p:sldId id="276" r:id="rId15"/>
    <p:sldId id="269" r:id="rId16"/>
    <p:sldId id="271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0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38346"/>
            <a:ext cx="10058400" cy="2190654"/>
          </a:xfrm>
        </p:spPr>
        <p:txBody>
          <a:bodyPr>
            <a:normAutofit/>
          </a:bodyPr>
          <a:lstStyle/>
          <a:p>
            <a:pPr algn="ctr"/>
            <a:r>
              <a:rPr lang="en-GB" sz="6600" cap="all" dirty="0">
                <a:solidFill>
                  <a:schemeClr val="bg1"/>
                </a:solidFill>
                <a:cs typeface="Calibri Light"/>
              </a:rPr>
              <a:t>EXPLORATION OF FIFA PLAYER ATTRIBUTES</a:t>
            </a:r>
            <a:endParaRPr lang="en-GB" sz="5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84558"/>
            <a:ext cx="10058400" cy="1183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Group number : 11</a:t>
            </a:r>
          </a:p>
          <a:p>
            <a:r>
              <a:rPr lang="en-GB" dirty="0">
                <a:solidFill>
                  <a:srgbClr val="FFFFFF"/>
                </a:solidFill>
              </a:rPr>
              <a:t>Members: Sharath, Harish, </a:t>
            </a:r>
            <a:r>
              <a:rPr lang="en-GB" dirty="0" err="1">
                <a:solidFill>
                  <a:srgbClr val="FFFFFF"/>
                </a:solidFill>
              </a:rPr>
              <a:t>Yiran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minhong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909811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differences in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all the attributes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7EFB-601E-40E1-BDC5-3BB392449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2" y="2374423"/>
            <a:ext cx="5202964" cy="42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225496" y="253026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Each position has few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unique differentiators and few 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0059-42A5-420C-96B8-0C1EB1897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02" y="2352225"/>
            <a:ext cx="4869376" cy="4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7" y="2585745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Heavier and Taller the players are less agile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69AAA-CE75-4D85-8A72-ECCA0A1C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1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Defending abilities proportional to height and weight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59CB2-2313-4066-8B67-55EF6E52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47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Goalkeeping abilities are independent of the Physical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29C61-FCBA-4EC2-AC25-2DDD6E52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08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AE818-77ED-40B2-B686-7439A5C1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6" y="3031035"/>
            <a:ext cx="8154107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8607129" y="2562405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Inference: Are strikers more valuable?</a:t>
            </a:r>
            <a:endParaRPr lang="en-US" sz="1400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19EA-9F7B-4A28-805F-F1B32D49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7" y="2562405"/>
            <a:ext cx="5966977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regression models to predict the ratings based on the important features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8553"/>
              </p:ext>
            </p:extLst>
          </p:nvPr>
        </p:nvGraphicFramePr>
        <p:xfrm>
          <a:off x="1451341" y="3491653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XGB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3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Prediction of Player category and corresponding ratings: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5D8506-39CC-418B-971E-0B58AFB1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40394"/>
              </p:ext>
            </p:extLst>
          </p:nvPr>
        </p:nvGraphicFramePr>
        <p:xfrm>
          <a:off x="1397751" y="309830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538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404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7483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782210"/>
                    </a:ext>
                  </a:extLst>
                </a:gridCol>
              </a:tblGrid>
              <a:tr h="374009">
                <a:tc>
                  <a:txBody>
                    <a:bodyPr/>
                    <a:lstStyle/>
                    <a:p>
                      <a:r>
                        <a:rPr lang="en-US" dirty="0"/>
                        <a:t>Player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Lionel 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Neymar 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2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327-4B80-4BC7-B673-8FDDB02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CB2-E804-413A-B44E-32A672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Through visualization of the graphs, we were able to infer how the ratings of the various attributes change for the players and what attributes are important for a player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Designing a ML based model, we were able to predict the player category and the player’s value, given the ratings of the attributes of the player.</a:t>
            </a:r>
          </a:p>
        </p:txBody>
      </p:sp>
    </p:spTree>
    <p:extLst>
      <p:ext uri="{BB962C8B-B14F-4D97-AF65-F5344CB8AC3E}">
        <p14:creationId xmlns:p14="http://schemas.microsoft.com/office/powerpoint/2010/main" val="29201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complex representation of FIFA attributes and identify key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derive simplistic and useful insights through visualization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rating system of players based on their key attributes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build a model based on skills, attributes and position of the players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97790" lvl="1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Source: SOFIFA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Scrapping Tool: Beautiful Soap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Identified correct tags to extract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Cleaning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Stored the processed data in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Divided the dataset (10k players)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The Analysis has 2 parts: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Exploratory 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B0B2D-86BF-4007-81F0-07108F9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452282"/>
            <a:ext cx="4444531" cy="4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609013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 in all the skills except Heading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AEEF-7044-4D13-9EF8-7554EFBA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1" y="2343611"/>
            <a:ext cx="4980832" cy="4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68812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0241-8FA2-4102-B288-90023AE87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00" y="2343704"/>
            <a:ext cx="5170366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21175" y="260350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Skills are evenly spaced out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53A0-2ECD-4E86-A69E-FD1379D1C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6" y="2350722"/>
            <a:ext cx="5270784" cy="42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39197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Vision and Long Shots accuracy are the differentiators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86D6-2087-41D9-9D27-CB3A0ECA6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8" y="2382690"/>
            <a:ext cx="5119596" cy="4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298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Marking and Tackling make the difference, while Strength doesn’t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D291-E6AB-4091-BB8E-3A7643B8C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9" y="2364936"/>
            <a:ext cx="5033351" cy="41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379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EXPLORATION OF FIFA PLAYER ATTRIBUTES</vt:lpstr>
      <vt:lpstr>Motivation and Objective</vt:lpstr>
      <vt:lpstr>Pre Processing</vt:lpstr>
      <vt:lpstr>Methodology-Analysis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ML-Analysis</vt:lpstr>
      <vt:lpstr>ML-Analysis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Harish Prasanth</cp:lastModifiedBy>
  <cp:revision>719</cp:revision>
  <dcterms:created xsi:type="dcterms:W3CDTF">2013-07-15T20:26:40Z</dcterms:created>
  <dcterms:modified xsi:type="dcterms:W3CDTF">2019-03-14T00:33:58Z</dcterms:modified>
</cp:coreProperties>
</file>