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3" r:id="rId10"/>
    <p:sldId id="264" r:id="rId11"/>
    <p:sldId id="265" r:id="rId12"/>
    <p:sldId id="270" r:id="rId13"/>
    <p:sldId id="263" r:id="rId14"/>
    <p:sldId id="268" r:id="rId15"/>
    <p:sldId id="276" r:id="rId16"/>
    <p:sldId id="269" r:id="rId17"/>
    <p:sldId id="271" r:id="rId18"/>
    <p:sldId id="274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298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09811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2374423"/>
            <a:ext cx="5202964" cy="42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225496" y="253026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7" y="2585745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Heavier and Taller the players are less agile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69AAA-CE75-4D85-8A72-ECCA0A1C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Defending abilities proportional to height and weight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9CB2-2313-4066-8B67-55EF6E52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47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Goalkeeping abilities are independent of the Physical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9C61-FCBA-4EC2-AC25-2DDD6E5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8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AE818-77ED-40B2-B686-7439A5C1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3031035"/>
            <a:ext cx="815410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8607129" y="2562405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19EA-9F7B-4A28-805F-F1B32D49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7" y="2562405"/>
            <a:ext cx="5966977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features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8553"/>
              </p:ext>
            </p:extLst>
          </p:nvPr>
        </p:nvGraphicFramePr>
        <p:xfrm>
          <a:off x="1451341" y="3491653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XGB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3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Prediction of Player category and corresponding ratings: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D8506-39CC-418B-971E-0B58AFB1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40394"/>
              </p:ext>
            </p:extLst>
          </p:nvPr>
        </p:nvGraphicFramePr>
        <p:xfrm>
          <a:off x="1397751" y="309830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38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04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748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782210"/>
                    </a:ext>
                  </a:extLst>
                </a:gridCol>
              </a:tblGrid>
              <a:tr h="374009">
                <a:tc>
                  <a:txBody>
                    <a:bodyPr/>
                    <a:lstStyle/>
                    <a:p>
                      <a:r>
                        <a:rPr lang="en-US" dirty="0"/>
                        <a:t>Player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Lionel 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Neymar 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2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complex representation of FIFA attributes and identify key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derive simplistic and useful insights through visualization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rating system of players based on their key attributes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build a model based on skills, attributes and position of the players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97790" lvl="1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327-4B80-4BC7-B673-8FDDB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CB2-E804-413A-B44E-32A672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Through visualization of the graphs, we were able to infer how the ratings of the various attributes change for the players and what attributes are important for a player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a ML based model, we were able to predict the player category and the player’s value, given the ratings of the attributes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29201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SOFIFA Player Attributes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1B458-2507-4861-B4A8-58C6A389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88" y="2603500"/>
            <a:ext cx="7083336" cy="3416300"/>
          </a:xfrm>
        </p:spPr>
      </p:pic>
    </p:spTree>
    <p:extLst>
      <p:ext uri="{BB962C8B-B14F-4D97-AF65-F5344CB8AC3E}">
        <p14:creationId xmlns:p14="http://schemas.microsoft.com/office/powerpoint/2010/main" val="18326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Source: SOFIFA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Scrapping Tool: Beautiful Soap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Identified correct tags to extract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Cleaning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Stored the processed data in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Analysis has 2 parts: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609013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68812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21175" y="26035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9197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382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SOFIFA Player Attributes</vt:lpstr>
      <vt:lpstr>Pre Processing</vt:lpstr>
      <vt:lpstr>Methodology-Analysis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ML-Analysis</vt:lpstr>
      <vt:lpstr>ML-Analysis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721</cp:revision>
  <dcterms:created xsi:type="dcterms:W3CDTF">2013-07-15T20:26:40Z</dcterms:created>
  <dcterms:modified xsi:type="dcterms:W3CDTF">2019-03-14T00:43:49Z</dcterms:modified>
</cp:coreProperties>
</file>